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63" r:id="rId4"/>
    <p:sldId id="266" r:id="rId5"/>
    <p:sldId id="267" r:id="rId6"/>
    <p:sldId id="276" r:id="rId7"/>
    <p:sldId id="265" r:id="rId8"/>
    <p:sldId id="268" r:id="rId9"/>
    <p:sldId id="269" r:id="rId10"/>
    <p:sldId id="262" r:id="rId11"/>
    <p:sldId id="257" r:id="rId12"/>
    <p:sldId id="270" r:id="rId13"/>
    <p:sldId id="271" r:id="rId14"/>
    <p:sldId id="272" r:id="rId15"/>
    <p:sldId id="273" r:id="rId16"/>
    <p:sldId id="274" r:id="rId17"/>
    <p:sldId id="275" r:id="rId18"/>
    <p:sldId id="259" r:id="rId19"/>
  </p:sldIdLst>
  <p:sldSz cx="12192000" cy="6858000"/>
  <p:notesSz cx="6858000" cy="9144000"/>
  <p:defaultTextStyle>
    <a:defPPr>
      <a:defRPr lang="en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795A11-A04F-4259-B4BC-B4C319F4EFF1}" v="132" dt="2022-10-26T15:33:12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5" autoAdjust="0"/>
    <p:restoredTop sz="94629"/>
  </p:normalViewPr>
  <p:slideViewPr>
    <p:cSldViewPr snapToGrid="0" snapToObjects="1">
      <p:cViewPr varScale="1">
        <p:scale>
          <a:sx n="70" d="100"/>
          <a:sy n="70" d="100"/>
        </p:scale>
        <p:origin x="64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Zamora" userId="4c5cb9f4-32e5-4931-b9b0-270e30367142" providerId="ADAL" clId="{D9795A11-A04F-4259-B4BC-B4C319F4EFF1}"/>
    <pc:docChg chg="undo custSel addSld delSld modSld sldOrd">
      <pc:chgData name="Juan Zamora" userId="4c5cb9f4-32e5-4931-b9b0-270e30367142" providerId="ADAL" clId="{D9795A11-A04F-4259-B4BC-B4C319F4EFF1}" dt="2022-10-26T19:19:40.791" v="4919" actId="1076"/>
      <pc:docMkLst>
        <pc:docMk/>
      </pc:docMkLst>
      <pc:sldChg chg="modSp mod">
        <pc:chgData name="Juan Zamora" userId="4c5cb9f4-32e5-4931-b9b0-270e30367142" providerId="ADAL" clId="{D9795A11-A04F-4259-B4BC-B4C319F4EFF1}" dt="2022-10-26T19:19:40.791" v="4919" actId="1076"/>
        <pc:sldMkLst>
          <pc:docMk/>
          <pc:sldMk cId="495622730" sldId="256"/>
        </pc:sldMkLst>
        <pc:spChg chg="mod">
          <ac:chgData name="Juan Zamora" userId="4c5cb9f4-32e5-4931-b9b0-270e30367142" providerId="ADAL" clId="{D9795A11-A04F-4259-B4BC-B4C319F4EFF1}" dt="2022-10-23T15:53:42.046" v="57" actId="20577"/>
          <ac:spMkLst>
            <pc:docMk/>
            <pc:sldMk cId="495622730" sldId="256"/>
            <ac:spMk id="2" creationId="{0FF871B7-C83C-2EB5-C358-6A73022BD790}"/>
          </ac:spMkLst>
        </pc:spChg>
        <pc:spChg chg="mod">
          <ac:chgData name="Juan Zamora" userId="4c5cb9f4-32e5-4931-b9b0-270e30367142" providerId="ADAL" clId="{D9795A11-A04F-4259-B4BC-B4C319F4EFF1}" dt="2022-10-26T19:19:40.791" v="4919" actId="1076"/>
          <ac:spMkLst>
            <pc:docMk/>
            <pc:sldMk cId="495622730" sldId="256"/>
            <ac:spMk id="3" creationId="{A983DE41-7747-0228-3BD5-F07E64E751BA}"/>
          </ac:spMkLst>
        </pc:spChg>
      </pc:sldChg>
      <pc:sldChg chg="addSp delSp modSp mod">
        <pc:chgData name="Juan Zamora" userId="4c5cb9f4-32e5-4931-b9b0-270e30367142" providerId="ADAL" clId="{D9795A11-A04F-4259-B4BC-B4C319F4EFF1}" dt="2022-10-23T17:26:27.517" v="1793" actId="22"/>
        <pc:sldMkLst>
          <pc:docMk/>
          <pc:sldMk cId="2427326073" sldId="257"/>
        </pc:sldMkLst>
        <pc:spChg chg="mod">
          <ac:chgData name="Juan Zamora" userId="4c5cb9f4-32e5-4931-b9b0-270e30367142" providerId="ADAL" clId="{D9795A11-A04F-4259-B4BC-B4C319F4EFF1}" dt="2022-10-23T17:26:23.812" v="1792" actId="20577"/>
          <ac:spMkLst>
            <pc:docMk/>
            <pc:sldMk cId="2427326073" sldId="257"/>
            <ac:spMk id="2" creationId="{364837F8-5D5E-E3FA-15D6-5AA27517AF90}"/>
          </ac:spMkLst>
        </pc:spChg>
        <pc:spChg chg="del">
          <ac:chgData name="Juan Zamora" userId="4c5cb9f4-32e5-4931-b9b0-270e30367142" providerId="ADAL" clId="{D9795A11-A04F-4259-B4BC-B4C319F4EFF1}" dt="2022-10-23T17:26:27.517" v="1793" actId="22"/>
          <ac:spMkLst>
            <pc:docMk/>
            <pc:sldMk cId="2427326073" sldId="257"/>
            <ac:spMk id="3" creationId="{343FA5C8-D108-C189-FF1E-7A033A7F8AA5}"/>
          </ac:spMkLst>
        </pc:spChg>
        <pc:picChg chg="add mod ord">
          <ac:chgData name="Juan Zamora" userId="4c5cb9f4-32e5-4931-b9b0-270e30367142" providerId="ADAL" clId="{D9795A11-A04F-4259-B4BC-B4C319F4EFF1}" dt="2022-10-23T17:26:27.517" v="1793" actId="22"/>
          <ac:picMkLst>
            <pc:docMk/>
            <pc:sldMk cId="2427326073" sldId="257"/>
            <ac:picMk id="5" creationId="{3A4165E3-23A6-AF6C-7A50-A86ACFC87A81}"/>
          </ac:picMkLst>
        </pc:picChg>
      </pc:sldChg>
      <pc:sldChg chg="addSp modSp mod">
        <pc:chgData name="Juan Zamora" userId="4c5cb9f4-32e5-4931-b9b0-270e30367142" providerId="ADAL" clId="{D9795A11-A04F-4259-B4BC-B4C319F4EFF1}" dt="2022-10-25T16:47:01.996" v="4811" actId="1035"/>
        <pc:sldMkLst>
          <pc:docMk/>
          <pc:sldMk cId="567085082" sldId="259"/>
        </pc:sldMkLst>
        <pc:spChg chg="mod">
          <ac:chgData name="Juan Zamora" userId="4c5cb9f4-32e5-4931-b9b0-270e30367142" providerId="ADAL" clId="{D9795A11-A04F-4259-B4BC-B4C319F4EFF1}" dt="2022-10-25T16:38:43.501" v="4763"/>
          <ac:spMkLst>
            <pc:docMk/>
            <pc:sldMk cId="567085082" sldId="259"/>
            <ac:spMk id="2" creationId="{1C635762-B83C-DA6D-7853-0BA101AD028B}"/>
          </ac:spMkLst>
        </pc:spChg>
        <pc:spChg chg="add mod">
          <ac:chgData name="Juan Zamora" userId="4c5cb9f4-32e5-4931-b9b0-270e30367142" providerId="ADAL" clId="{D9795A11-A04F-4259-B4BC-B4C319F4EFF1}" dt="2022-10-25T16:46:56.699" v="4801" actId="113"/>
          <ac:spMkLst>
            <pc:docMk/>
            <pc:sldMk cId="567085082" sldId="259"/>
            <ac:spMk id="4" creationId="{4E0C8CD0-A538-B650-FBA4-EF5F0EEE4658}"/>
          </ac:spMkLst>
        </pc:spChg>
        <pc:spChg chg="add mod">
          <ac:chgData name="Juan Zamora" userId="4c5cb9f4-32e5-4931-b9b0-270e30367142" providerId="ADAL" clId="{D9795A11-A04F-4259-B4BC-B4C319F4EFF1}" dt="2022-10-25T16:47:01.996" v="4811" actId="1035"/>
          <ac:spMkLst>
            <pc:docMk/>
            <pc:sldMk cId="567085082" sldId="259"/>
            <ac:spMk id="6" creationId="{49DBA84F-8C03-1A2E-08D7-FBBE9B41129A}"/>
          </ac:spMkLst>
        </pc:spChg>
      </pc:sldChg>
      <pc:sldChg chg="del">
        <pc:chgData name="Juan Zamora" userId="4c5cb9f4-32e5-4931-b9b0-270e30367142" providerId="ADAL" clId="{D9795A11-A04F-4259-B4BC-B4C319F4EFF1}" dt="2022-10-23T17:38:04.760" v="2481" actId="47"/>
        <pc:sldMkLst>
          <pc:docMk/>
          <pc:sldMk cId="1259488986" sldId="261"/>
        </pc:sldMkLst>
      </pc:sldChg>
      <pc:sldChg chg="addSp delSp modSp mod ord setBg">
        <pc:chgData name="Juan Zamora" userId="4c5cb9f4-32e5-4931-b9b0-270e30367142" providerId="ADAL" clId="{D9795A11-A04F-4259-B4BC-B4C319F4EFF1}" dt="2022-10-23T17:19:51.654" v="1584"/>
        <pc:sldMkLst>
          <pc:docMk/>
          <pc:sldMk cId="4210952953" sldId="262"/>
        </pc:sldMkLst>
        <pc:spChg chg="mod">
          <ac:chgData name="Juan Zamora" userId="4c5cb9f4-32e5-4931-b9b0-270e30367142" providerId="ADAL" clId="{D9795A11-A04F-4259-B4BC-B4C319F4EFF1}" dt="2022-10-23T16:27:27.776" v="152" actId="313"/>
          <ac:spMkLst>
            <pc:docMk/>
            <pc:sldMk cId="4210952953" sldId="262"/>
            <ac:spMk id="2" creationId="{2E50524C-08D0-4460-9846-D7CEB95A1147}"/>
          </ac:spMkLst>
        </pc:spChg>
        <pc:spChg chg="add del mod">
          <ac:chgData name="Juan Zamora" userId="4c5cb9f4-32e5-4931-b9b0-270e30367142" providerId="ADAL" clId="{D9795A11-A04F-4259-B4BC-B4C319F4EFF1}" dt="2022-10-23T16:26:51.835" v="130" actId="478"/>
          <ac:spMkLst>
            <pc:docMk/>
            <pc:sldMk cId="4210952953" sldId="262"/>
            <ac:spMk id="3" creationId="{873F077D-6276-AE92-CE8B-3AC772E30399}"/>
          </ac:spMkLst>
        </pc:spChg>
        <pc:spChg chg="del">
          <ac:chgData name="Juan Zamora" userId="4c5cb9f4-32e5-4931-b9b0-270e30367142" providerId="ADAL" clId="{D9795A11-A04F-4259-B4BC-B4C319F4EFF1}" dt="2022-10-23T16:21:44.917" v="106"/>
          <ac:spMkLst>
            <pc:docMk/>
            <pc:sldMk cId="4210952953" sldId="262"/>
            <ac:spMk id="3" creationId="{9683950B-6439-2905-36B0-83D9DB635017}"/>
          </ac:spMkLst>
        </pc:spChg>
        <pc:spChg chg="del">
          <ac:chgData name="Juan Zamora" userId="4c5cb9f4-32e5-4931-b9b0-270e30367142" providerId="ADAL" clId="{D9795A11-A04F-4259-B4BC-B4C319F4EFF1}" dt="2022-10-23T16:26:31.777" v="120"/>
          <ac:spMkLst>
            <pc:docMk/>
            <pc:sldMk cId="4210952953" sldId="262"/>
            <ac:spMk id="4" creationId="{8ED60548-584B-7B74-DA2F-936E2EA2899D}"/>
          </ac:spMkLst>
        </pc:spChg>
        <pc:spChg chg="add del">
          <ac:chgData name="Juan Zamora" userId="4c5cb9f4-32e5-4931-b9b0-270e30367142" providerId="ADAL" clId="{D9795A11-A04F-4259-B4BC-B4C319F4EFF1}" dt="2022-10-23T16:26:41.038" v="129"/>
          <ac:spMkLst>
            <pc:docMk/>
            <pc:sldMk cId="4210952953" sldId="262"/>
            <ac:spMk id="1031" creationId="{70BDD0CE-06A4-404B-8A13-580229C1C923}"/>
          </ac:spMkLst>
        </pc:spChg>
        <pc:spChg chg="add del">
          <ac:chgData name="Juan Zamora" userId="4c5cb9f4-32e5-4931-b9b0-270e30367142" providerId="ADAL" clId="{D9795A11-A04F-4259-B4BC-B4C319F4EFF1}" dt="2022-10-23T16:26:41.038" v="129"/>
          <ac:spMkLst>
            <pc:docMk/>
            <pc:sldMk cId="4210952953" sldId="262"/>
            <ac:spMk id="1033" creationId="{EE9899FA-8881-472C-AA59-D08A89CA8AEF}"/>
          </ac:spMkLst>
        </pc:spChg>
        <pc:spChg chg="add del">
          <ac:chgData name="Juan Zamora" userId="4c5cb9f4-32e5-4931-b9b0-270e30367142" providerId="ADAL" clId="{D9795A11-A04F-4259-B4BC-B4C319F4EFF1}" dt="2022-10-23T16:26:41.038" v="129"/>
          <ac:spMkLst>
            <pc:docMk/>
            <pc:sldMk cId="4210952953" sldId="262"/>
            <ac:spMk id="1035" creationId="{080B7D90-3DF1-4514-B26D-616BE35553C9}"/>
          </ac:spMkLst>
        </pc:spChg>
        <pc:picChg chg="add mod">
          <ac:chgData name="Juan Zamora" userId="4c5cb9f4-32e5-4931-b9b0-270e30367142" providerId="ADAL" clId="{D9795A11-A04F-4259-B4BC-B4C319F4EFF1}" dt="2022-10-23T16:26:41.038" v="129"/>
          <ac:picMkLst>
            <pc:docMk/>
            <pc:sldMk cId="4210952953" sldId="262"/>
            <ac:picMk id="5" creationId="{7D95AE9A-1207-A30C-5B9D-E1F7F2E6B45F}"/>
          </ac:picMkLst>
        </pc:picChg>
        <pc:picChg chg="add mod ord">
          <ac:chgData name="Juan Zamora" userId="4c5cb9f4-32e5-4931-b9b0-270e30367142" providerId="ADAL" clId="{D9795A11-A04F-4259-B4BC-B4C319F4EFF1}" dt="2022-10-23T16:26:41.038" v="129"/>
          <ac:picMkLst>
            <pc:docMk/>
            <pc:sldMk cId="4210952953" sldId="262"/>
            <ac:picMk id="1026" creationId="{674973B6-478A-3DA0-E9AA-1967DE0B893F}"/>
          </ac:picMkLst>
        </pc:picChg>
      </pc:sldChg>
      <pc:sldChg chg="addSp delSp modSp new mod">
        <pc:chgData name="Juan Zamora" userId="4c5cb9f4-32e5-4931-b9b0-270e30367142" providerId="ADAL" clId="{D9795A11-A04F-4259-B4BC-B4C319F4EFF1}" dt="2022-10-23T17:27:07.942" v="1794" actId="113"/>
        <pc:sldMkLst>
          <pc:docMk/>
          <pc:sldMk cId="3175550077" sldId="263"/>
        </pc:sldMkLst>
        <pc:spChg chg="mod">
          <ac:chgData name="Juan Zamora" userId="4c5cb9f4-32e5-4931-b9b0-270e30367142" providerId="ADAL" clId="{D9795A11-A04F-4259-B4BC-B4C319F4EFF1}" dt="2022-10-23T16:36:29.972" v="546" actId="20577"/>
          <ac:spMkLst>
            <pc:docMk/>
            <pc:sldMk cId="3175550077" sldId="263"/>
            <ac:spMk id="2" creationId="{C089DB79-9A94-8B11-0BC8-F17EBBBE37A4}"/>
          </ac:spMkLst>
        </pc:spChg>
        <pc:spChg chg="del">
          <ac:chgData name="Juan Zamora" userId="4c5cb9f4-32e5-4931-b9b0-270e30367142" providerId="ADAL" clId="{D9795A11-A04F-4259-B4BC-B4C319F4EFF1}" dt="2022-10-23T16:38:32.036" v="547" actId="478"/>
          <ac:spMkLst>
            <pc:docMk/>
            <pc:sldMk cId="3175550077" sldId="263"/>
            <ac:spMk id="3" creationId="{515F8ADC-0120-4213-F26C-BAF3184771DB}"/>
          </ac:spMkLst>
        </pc:spChg>
        <pc:spChg chg="add mod">
          <ac:chgData name="Juan Zamora" userId="4c5cb9f4-32e5-4931-b9b0-270e30367142" providerId="ADAL" clId="{D9795A11-A04F-4259-B4BC-B4C319F4EFF1}" dt="2022-10-23T16:47:12.282" v="738" actId="1035"/>
          <ac:spMkLst>
            <pc:docMk/>
            <pc:sldMk cId="3175550077" sldId="263"/>
            <ac:spMk id="14" creationId="{70FCB32F-ADA8-978E-A858-D59D20FF4F7F}"/>
          </ac:spMkLst>
        </pc:spChg>
        <pc:spChg chg="add mod">
          <ac:chgData name="Juan Zamora" userId="4c5cb9f4-32e5-4931-b9b0-270e30367142" providerId="ADAL" clId="{D9795A11-A04F-4259-B4BC-B4C319F4EFF1}" dt="2022-10-23T16:47:12.282" v="738" actId="1035"/>
          <ac:spMkLst>
            <pc:docMk/>
            <pc:sldMk cId="3175550077" sldId="263"/>
            <ac:spMk id="15" creationId="{07ED70B0-7448-0310-5768-3E63759D03E7}"/>
          </ac:spMkLst>
        </pc:spChg>
        <pc:spChg chg="add mod">
          <ac:chgData name="Juan Zamora" userId="4c5cb9f4-32e5-4931-b9b0-270e30367142" providerId="ADAL" clId="{D9795A11-A04F-4259-B4BC-B4C319F4EFF1}" dt="2022-10-23T16:47:12.282" v="738" actId="1035"/>
          <ac:spMkLst>
            <pc:docMk/>
            <pc:sldMk cId="3175550077" sldId="263"/>
            <ac:spMk id="16" creationId="{9F4DCAC6-61A8-4931-28A5-80598AE4C36E}"/>
          </ac:spMkLst>
        </pc:spChg>
        <pc:spChg chg="add mod">
          <ac:chgData name="Juan Zamora" userId="4c5cb9f4-32e5-4931-b9b0-270e30367142" providerId="ADAL" clId="{D9795A11-A04F-4259-B4BC-B4C319F4EFF1}" dt="2022-10-23T16:47:15.935" v="739" actId="1076"/>
          <ac:spMkLst>
            <pc:docMk/>
            <pc:sldMk cId="3175550077" sldId="263"/>
            <ac:spMk id="17" creationId="{6A381DEF-C8E0-9B8B-1816-80C43DD676FA}"/>
          </ac:spMkLst>
        </pc:spChg>
        <pc:spChg chg="add mod">
          <ac:chgData name="Juan Zamora" userId="4c5cb9f4-32e5-4931-b9b0-270e30367142" providerId="ADAL" clId="{D9795A11-A04F-4259-B4BC-B4C319F4EFF1}" dt="2022-10-23T16:48:49.014" v="787" actId="1076"/>
          <ac:spMkLst>
            <pc:docMk/>
            <pc:sldMk cId="3175550077" sldId="263"/>
            <ac:spMk id="20" creationId="{9524EF63-DA7A-C512-8CDA-3B7ED05447B7}"/>
          </ac:spMkLst>
        </pc:spChg>
        <pc:spChg chg="add mod">
          <ac:chgData name="Juan Zamora" userId="4c5cb9f4-32e5-4931-b9b0-270e30367142" providerId="ADAL" clId="{D9795A11-A04F-4259-B4BC-B4C319F4EFF1}" dt="2022-10-23T17:27:07.942" v="1794" actId="113"/>
          <ac:spMkLst>
            <pc:docMk/>
            <pc:sldMk cId="3175550077" sldId="263"/>
            <ac:spMk id="21" creationId="{133253E0-903D-9FC9-A7A4-38B4931F52D5}"/>
          </ac:spMkLst>
        </pc:spChg>
        <pc:spChg chg="add mod">
          <ac:chgData name="Juan Zamora" userId="4c5cb9f4-32e5-4931-b9b0-270e30367142" providerId="ADAL" clId="{D9795A11-A04F-4259-B4BC-B4C319F4EFF1}" dt="2022-10-23T16:50:08.944" v="823" actId="1076"/>
          <ac:spMkLst>
            <pc:docMk/>
            <pc:sldMk cId="3175550077" sldId="263"/>
            <ac:spMk id="32" creationId="{26249B36-00DD-E4D3-69E4-973A6F27455A}"/>
          </ac:spMkLst>
        </pc:spChg>
        <pc:picChg chg="add del mod">
          <ac:chgData name="Juan Zamora" userId="4c5cb9f4-32e5-4931-b9b0-270e30367142" providerId="ADAL" clId="{D9795A11-A04F-4259-B4BC-B4C319F4EFF1}" dt="2022-10-23T16:40:12.283" v="559" actId="478"/>
          <ac:picMkLst>
            <pc:docMk/>
            <pc:sldMk cId="3175550077" sldId="263"/>
            <ac:picMk id="5" creationId="{5D0CDA22-5909-A557-5D13-66501AAC20BC}"/>
          </ac:picMkLst>
        </pc:picChg>
        <pc:picChg chg="add mod">
          <ac:chgData name="Juan Zamora" userId="4c5cb9f4-32e5-4931-b9b0-270e30367142" providerId="ADAL" clId="{D9795A11-A04F-4259-B4BC-B4C319F4EFF1}" dt="2022-10-23T16:47:12.282" v="738" actId="1035"/>
          <ac:picMkLst>
            <pc:docMk/>
            <pc:sldMk cId="3175550077" sldId="263"/>
            <ac:picMk id="7" creationId="{7AE365DD-6EBE-9432-8B36-82D938D8027B}"/>
          </ac:picMkLst>
        </pc:picChg>
        <pc:picChg chg="add mod">
          <ac:chgData name="Juan Zamora" userId="4c5cb9f4-32e5-4931-b9b0-270e30367142" providerId="ADAL" clId="{D9795A11-A04F-4259-B4BC-B4C319F4EFF1}" dt="2022-10-23T16:47:12.282" v="738" actId="1035"/>
          <ac:picMkLst>
            <pc:docMk/>
            <pc:sldMk cId="3175550077" sldId="263"/>
            <ac:picMk id="9" creationId="{21550B2A-6E24-5C45-D6E1-CE68AE6C0936}"/>
          </ac:picMkLst>
        </pc:picChg>
        <pc:picChg chg="add del mod">
          <ac:chgData name="Juan Zamora" userId="4c5cb9f4-32e5-4931-b9b0-270e30367142" providerId="ADAL" clId="{D9795A11-A04F-4259-B4BC-B4C319F4EFF1}" dt="2022-10-23T16:42:00.277" v="579" actId="478"/>
          <ac:picMkLst>
            <pc:docMk/>
            <pc:sldMk cId="3175550077" sldId="263"/>
            <ac:picMk id="11" creationId="{DE3D4208-34CD-6BD3-5BAC-F15790B0C6A1}"/>
          </ac:picMkLst>
        </pc:picChg>
        <pc:picChg chg="add mod">
          <ac:chgData name="Juan Zamora" userId="4c5cb9f4-32e5-4931-b9b0-270e30367142" providerId="ADAL" clId="{D9795A11-A04F-4259-B4BC-B4C319F4EFF1}" dt="2022-10-23T16:50:04.888" v="822" actId="1076"/>
          <ac:picMkLst>
            <pc:docMk/>
            <pc:sldMk cId="3175550077" sldId="263"/>
            <ac:picMk id="13" creationId="{AD517645-42A2-CCA6-1C6C-A05386F0B67A}"/>
          </ac:picMkLst>
        </pc:picChg>
        <pc:cxnChg chg="add mod">
          <ac:chgData name="Juan Zamora" userId="4c5cb9f4-32e5-4931-b9b0-270e30367142" providerId="ADAL" clId="{D9795A11-A04F-4259-B4BC-B4C319F4EFF1}" dt="2022-10-23T16:49:40.918" v="798" actId="1582"/>
          <ac:cxnSpMkLst>
            <pc:docMk/>
            <pc:sldMk cId="3175550077" sldId="263"/>
            <ac:cxnSpMk id="19" creationId="{70845195-0B1A-4B65-BAD7-E909586D91DA}"/>
          </ac:cxnSpMkLst>
        </pc:cxnChg>
        <pc:cxnChg chg="add mod">
          <ac:chgData name="Juan Zamora" userId="4c5cb9f4-32e5-4931-b9b0-270e30367142" providerId="ADAL" clId="{D9795A11-A04F-4259-B4BC-B4C319F4EFF1}" dt="2022-10-23T16:49:40.918" v="798" actId="1582"/>
          <ac:cxnSpMkLst>
            <pc:docMk/>
            <pc:sldMk cId="3175550077" sldId="263"/>
            <ac:cxnSpMk id="22" creationId="{41E59D46-C111-EA6E-BCF3-C67FD53D48DF}"/>
          </ac:cxnSpMkLst>
        </pc:cxnChg>
        <pc:cxnChg chg="add mod">
          <ac:chgData name="Juan Zamora" userId="4c5cb9f4-32e5-4931-b9b0-270e30367142" providerId="ADAL" clId="{D9795A11-A04F-4259-B4BC-B4C319F4EFF1}" dt="2022-10-23T16:50:24.503" v="825" actId="14100"/>
          <ac:cxnSpMkLst>
            <pc:docMk/>
            <pc:sldMk cId="3175550077" sldId="263"/>
            <ac:cxnSpMk id="25" creationId="{24027CC9-9434-CF0A-151A-B6C6C7F4E90D}"/>
          </ac:cxnSpMkLst>
        </pc:cxnChg>
        <pc:cxnChg chg="add mod">
          <ac:chgData name="Juan Zamora" userId="4c5cb9f4-32e5-4931-b9b0-270e30367142" providerId="ADAL" clId="{D9795A11-A04F-4259-B4BC-B4C319F4EFF1}" dt="2022-10-23T16:50:13.899" v="824" actId="14100"/>
          <ac:cxnSpMkLst>
            <pc:docMk/>
            <pc:sldMk cId="3175550077" sldId="263"/>
            <ac:cxnSpMk id="27" creationId="{9EDEEEED-8583-26E6-1F10-4E8AAA4CE71C}"/>
          </ac:cxnSpMkLst>
        </pc:cxnChg>
        <pc:cxnChg chg="add mod">
          <ac:chgData name="Juan Zamora" userId="4c5cb9f4-32e5-4931-b9b0-270e30367142" providerId="ADAL" clId="{D9795A11-A04F-4259-B4BC-B4C319F4EFF1}" dt="2022-10-23T16:50:32.275" v="828" actId="14100"/>
          <ac:cxnSpMkLst>
            <pc:docMk/>
            <pc:sldMk cId="3175550077" sldId="263"/>
            <ac:cxnSpMk id="35" creationId="{6321DD0B-95E1-3984-D20B-70C9BCE71288}"/>
          </ac:cxnSpMkLst>
        </pc:cxnChg>
      </pc:sldChg>
      <pc:sldChg chg="addSp delSp modSp add mod ord setBg">
        <pc:chgData name="Juan Zamora" userId="4c5cb9f4-32e5-4931-b9b0-270e30367142" providerId="ADAL" clId="{D9795A11-A04F-4259-B4BC-B4C319F4EFF1}" dt="2022-10-24T02:27:15.442" v="3573" actId="313"/>
        <pc:sldMkLst>
          <pc:docMk/>
          <pc:sldMk cId="2366767897" sldId="264"/>
        </pc:sldMkLst>
        <pc:spChg chg="mod">
          <ac:chgData name="Juan Zamora" userId="4c5cb9f4-32e5-4931-b9b0-270e30367142" providerId="ADAL" clId="{D9795A11-A04F-4259-B4BC-B4C319F4EFF1}" dt="2022-10-23T16:35:49.801" v="531" actId="26606"/>
          <ac:spMkLst>
            <pc:docMk/>
            <pc:sldMk cId="2366767897" sldId="264"/>
            <ac:spMk id="2" creationId="{2E50524C-08D0-4460-9846-D7CEB95A1147}"/>
          </ac:spMkLst>
        </pc:spChg>
        <pc:spChg chg="add mod">
          <ac:chgData name="Juan Zamora" userId="4c5cb9f4-32e5-4931-b9b0-270e30367142" providerId="ADAL" clId="{D9795A11-A04F-4259-B4BC-B4C319F4EFF1}" dt="2022-10-24T02:27:15.442" v="3573" actId="313"/>
          <ac:spMkLst>
            <pc:docMk/>
            <pc:sldMk cId="2366767897" sldId="264"/>
            <ac:spMk id="3" creationId="{808CA584-7648-9BDA-D831-68C31CF9CC3F}"/>
          </ac:spMkLst>
        </pc:spChg>
        <pc:spChg chg="add del mod">
          <ac:chgData name="Juan Zamora" userId="4c5cb9f4-32e5-4931-b9b0-270e30367142" providerId="ADAL" clId="{D9795A11-A04F-4259-B4BC-B4C319F4EFF1}" dt="2022-10-23T16:35:30.879" v="528"/>
          <ac:spMkLst>
            <pc:docMk/>
            <pc:sldMk cId="2366767897" sldId="264"/>
            <ac:spMk id="4" creationId="{74ED21C5-394F-06FD-2574-C89C50D5F66E}"/>
          </ac:spMkLst>
        </pc:spChg>
        <pc:spChg chg="add mod">
          <ac:chgData name="Juan Zamora" userId="4c5cb9f4-32e5-4931-b9b0-270e30367142" providerId="ADAL" clId="{D9795A11-A04F-4259-B4BC-B4C319F4EFF1}" dt="2022-10-23T16:46:33.431" v="710" actId="1076"/>
          <ac:spMkLst>
            <pc:docMk/>
            <pc:sldMk cId="2366767897" sldId="264"/>
            <ac:spMk id="7" creationId="{5BE6E9DF-986F-A806-59F7-C1225E9F6747}"/>
          </ac:spMkLst>
        </pc:spChg>
        <pc:spChg chg="add del">
          <ac:chgData name="Juan Zamora" userId="4c5cb9f4-32e5-4931-b9b0-270e30367142" providerId="ADAL" clId="{D9795A11-A04F-4259-B4BC-B4C319F4EFF1}" dt="2022-10-23T16:35:49.801" v="531" actId="26606"/>
          <ac:spMkLst>
            <pc:docMk/>
            <pc:sldMk cId="2366767897" sldId="264"/>
            <ac:spMk id="2055" creationId="{46F7435D-E3DB-47B1-BA61-B00ACC83A9DE}"/>
          </ac:spMkLst>
        </pc:spChg>
        <pc:spChg chg="add del">
          <ac:chgData name="Juan Zamora" userId="4c5cb9f4-32e5-4931-b9b0-270e30367142" providerId="ADAL" clId="{D9795A11-A04F-4259-B4BC-B4C319F4EFF1}" dt="2022-10-23T16:35:49.801" v="531" actId="26606"/>
          <ac:spMkLst>
            <pc:docMk/>
            <pc:sldMk cId="2366767897" sldId="264"/>
            <ac:spMk id="2057" creationId="{F263A0B5-F8C4-4116-809F-78A768EA79A6}"/>
          </ac:spMkLst>
        </pc:spChg>
        <pc:spChg chg="add del">
          <ac:chgData name="Juan Zamora" userId="4c5cb9f4-32e5-4931-b9b0-270e30367142" providerId="ADAL" clId="{D9795A11-A04F-4259-B4BC-B4C319F4EFF1}" dt="2022-10-23T16:35:49.801" v="531" actId="26606"/>
          <ac:spMkLst>
            <pc:docMk/>
            <pc:sldMk cId="2366767897" sldId="264"/>
            <ac:spMk id="2062" creationId="{28D31E1B-0407-4223-9642-0B642CBF57D9}"/>
          </ac:spMkLst>
        </pc:spChg>
        <pc:spChg chg="add del">
          <ac:chgData name="Juan Zamora" userId="4c5cb9f4-32e5-4931-b9b0-270e30367142" providerId="ADAL" clId="{D9795A11-A04F-4259-B4BC-B4C319F4EFF1}" dt="2022-10-23T16:35:49.801" v="531" actId="26606"/>
          <ac:spMkLst>
            <pc:docMk/>
            <pc:sldMk cId="2366767897" sldId="264"/>
            <ac:spMk id="2069" creationId="{D5B0017B-2ECA-49AF-B397-DC140825DF8D}"/>
          </ac:spMkLst>
        </pc:spChg>
        <pc:spChg chg="add del">
          <ac:chgData name="Juan Zamora" userId="4c5cb9f4-32e5-4931-b9b0-270e30367142" providerId="ADAL" clId="{D9795A11-A04F-4259-B4BC-B4C319F4EFF1}" dt="2022-10-23T16:35:49.801" v="531" actId="26606"/>
          <ac:spMkLst>
            <pc:docMk/>
            <pc:sldMk cId="2366767897" sldId="264"/>
            <ac:spMk id="2071" creationId="{70E96339-907C-46C3-99AC-31179B6F0EBD}"/>
          </ac:spMkLst>
        </pc:spChg>
        <pc:grpChg chg="add del">
          <ac:chgData name="Juan Zamora" userId="4c5cb9f4-32e5-4931-b9b0-270e30367142" providerId="ADAL" clId="{D9795A11-A04F-4259-B4BC-B4C319F4EFF1}" dt="2022-10-23T16:35:49.801" v="531" actId="26606"/>
          <ac:grpSpMkLst>
            <pc:docMk/>
            <pc:sldMk cId="2366767897" sldId="264"/>
            <ac:grpSpMk id="2064" creationId="{AE1C45F0-260A-458C-96ED-C1F6D2151219}"/>
          </ac:grpSpMkLst>
        </pc:grpChg>
        <pc:picChg chg="del">
          <ac:chgData name="Juan Zamora" userId="4c5cb9f4-32e5-4931-b9b0-270e30367142" providerId="ADAL" clId="{D9795A11-A04F-4259-B4BC-B4C319F4EFF1}" dt="2022-10-23T16:29:29.262" v="211" actId="478"/>
          <ac:picMkLst>
            <pc:docMk/>
            <pc:sldMk cId="2366767897" sldId="264"/>
            <ac:picMk id="5" creationId="{7D95AE9A-1207-A30C-5B9D-E1F7F2E6B45F}"/>
          </ac:picMkLst>
        </pc:picChg>
        <pc:picChg chg="del">
          <ac:chgData name="Juan Zamora" userId="4c5cb9f4-32e5-4931-b9b0-270e30367142" providerId="ADAL" clId="{D9795A11-A04F-4259-B4BC-B4C319F4EFF1}" dt="2022-10-23T16:29:27.535" v="210" actId="478"/>
          <ac:picMkLst>
            <pc:docMk/>
            <pc:sldMk cId="2366767897" sldId="264"/>
            <ac:picMk id="1026" creationId="{674973B6-478A-3DA0-E9AA-1967DE0B893F}"/>
          </ac:picMkLst>
        </pc:picChg>
        <pc:picChg chg="add mod">
          <ac:chgData name="Juan Zamora" userId="4c5cb9f4-32e5-4931-b9b0-270e30367142" providerId="ADAL" clId="{D9795A11-A04F-4259-B4BC-B4C319F4EFF1}" dt="2022-10-23T16:35:49.801" v="531" actId="26606"/>
          <ac:picMkLst>
            <pc:docMk/>
            <pc:sldMk cId="2366767897" sldId="264"/>
            <ac:picMk id="2050" creationId="{F0334479-A91C-9FE4-6903-86EDE3F62731}"/>
          </ac:picMkLst>
        </pc:picChg>
        <pc:cxnChg chg="add del">
          <ac:chgData name="Juan Zamora" userId="4c5cb9f4-32e5-4931-b9b0-270e30367142" providerId="ADAL" clId="{D9795A11-A04F-4259-B4BC-B4C319F4EFF1}" dt="2022-10-23T16:35:49.801" v="531" actId="26606"/>
          <ac:cxnSpMkLst>
            <pc:docMk/>
            <pc:sldMk cId="2366767897" sldId="264"/>
            <ac:cxnSpMk id="2073" creationId="{6CF1BAF6-AD41-4082-B212-8A1F9A2E8779}"/>
          </ac:cxnSpMkLst>
        </pc:cxnChg>
      </pc:sldChg>
      <pc:sldChg chg="addSp delSp modSp new mod setBg">
        <pc:chgData name="Juan Zamora" userId="4c5cb9f4-32e5-4931-b9b0-270e30367142" providerId="ADAL" clId="{D9795A11-A04F-4259-B4BC-B4C319F4EFF1}" dt="2022-10-24T02:35:00.993" v="3966" actId="20577"/>
        <pc:sldMkLst>
          <pc:docMk/>
          <pc:sldMk cId="2557991924" sldId="265"/>
        </pc:sldMkLst>
        <pc:spChg chg="mod">
          <ac:chgData name="Juan Zamora" userId="4c5cb9f4-32e5-4931-b9b0-270e30367142" providerId="ADAL" clId="{D9795A11-A04F-4259-B4BC-B4C319F4EFF1}" dt="2022-10-23T17:19:06.876" v="1576" actId="26606"/>
          <ac:spMkLst>
            <pc:docMk/>
            <pc:sldMk cId="2557991924" sldId="265"/>
            <ac:spMk id="2" creationId="{3ACF13B6-D336-9F3E-D486-52AE9DA8CFF5}"/>
          </ac:spMkLst>
        </pc:spChg>
        <pc:spChg chg="del">
          <ac:chgData name="Juan Zamora" userId="4c5cb9f4-32e5-4931-b9b0-270e30367142" providerId="ADAL" clId="{D9795A11-A04F-4259-B4BC-B4C319F4EFF1}" dt="2022-10-23T16:45:10.979" v="646" actId="478"/>
          <ac:spMkLst>
            <pc:docMk/>
            <pc:sldMk cId="2557991924" sldId="265"/>
            <ac:spMk id="3" creationId="{8789BCE8-1781-3A98-5C83-B2C808A4EC9A}"/>
          </ac:spMkLst>
        </pc:spChg>
        <pc:spChg chg="add mod">
          <ac:chgData name="Juan Zamora" userId="4c5cb9f4-32e5-4931-b9b0-270e30367142" providerId="ADAL" clId="{D9795A11-A04F-4259-B4BC-B4C319F4EFF1}" dt="2022-10-24T02:35:00.993" v="3966" actId="20577"/>
          <ac:spMkLst>
            <pc:docMk/>
            <pc:sldMk cId="2557991924" sldId="265"/>
            <ac:spMk id="3" creationId="{BCFADE71-B35D-6EED-C7DE-0ABDAB6ABCF1}"/>
          </ac:spMkLst>
        </pc:spChg>
        <pc:spChg chg="add del mod">
          <ac:chgData name="Juan Zamora" userId="4c5cb9f4-32e5-4931-b9b0-270e30367142" providerId="ADAL" clId="{D9795A11-A04F-4259-B4BC-B4C319F4EFF1}" dt="2022-10-23T17:19:00.480" v="1572" actId="478"/>
          <ac:spMkLst>
            <pc:docMk/>
            <pc:sldMk cId="2557991924" sldId="265"/>
            <ac:spMk id="4" creationId="{48EB3C0F-32AA-1C5F-EEDB-98AF77A51D0E}"/>
          </ac:spMkLst>
        </pc:spChg>
        <pc:spChg chg="add mod">
          <ac:chgData name="Juan Zamora" userId="4c5cb9f4-32e5-4931-b9b0-270e30367142" providerId="ADAL" clId="{D9795A11-A04F-4259-B4BC-B4C319F4EFF1}" dt="2022-10-24T02:33:24.970" v="3951" actId="13822"/>
          <ac:spMkLst>
            <pc:docMk/>
            <pc:sldMk cId="2557991924" sldId="265"/>
            <ac:spMk id="4" creationId="{843727FD-4C6E-9C8C-A26A-0EDDAE496EC1}"/>
          </ac:spMkLst>
        </pc:spChg>
        <pc:spChg chg="add del mod">
          <ac:chgData name="Juan Zamora" userId="4c5cb9f4-32e5-4931-b9b0-270e30367142" providerId="ADAL" clId="{D9795A11-A04F-4259-B4BC-B4C319F4EFF1}" dt="2022-10-23T17:19:00.480" v="1572" actId="478"/>
          <ac:spMkLst>
            <pc:docMk/>
            <pc:sldMk cId="2557991924" sldId="265"/>
            <ac:spMk id="5" creationId="{B01A5915-874D-B7E7-6E6C-5F5B8BBAD36F}"/>
          </ac:spMkLst>
        </pc:spChg>
        <pc:spChg chg="add mod">
          <ac:chgData name="Juan Zamora" userId="4c5cb9f4-32e5-4931-b9b0-270e30367142" providerId="ADAL" clId="{D9795A11-A04F-4259-B4BC-B4C319F4EFF1}" dt="2022-10-24T02:33:24.970" v="3951" actId="13822"/>
          <ac:spMkLst>
            <pc:docMk/>
            <pc:sldMk cId="2557991924" sldId="265"/>
            <ac:spMk id="5" creationId="{DF68E787-954D-A6FF-2E4D-6DE5939FA1CD}"/>
          </ac:spMkLst>
        </pc:spChg>
        <pc:spChg chg="add del mod">
          <ac:chgData name="Juan Zamora" userId="4c5cb9f4-32e5-4931-b9b0-270e30367142" providerId="ADAL" clId="{D9795A11-A04F-4259-B4BC-B4C319F4EFF1}" dt="2022-10-23T17:19:00.480" v="1572" actId="478"/>
          <ac:spMkLst>
            <pc:docMk/>
            <pc:sldMk cId="2557991924" sldId="265"/>
            <ac:spMk id="6" creationId="{8CCD9BE5-8A0F-8E46-9341-2AF6D35D8046}"/>
          </ac:spMkLst>
        </pc:spChg>
        <pc:spChg chg="add del mod">
          <ac:chgData name="Juan Zamora" userId="4c5cb9f4-32e5-4931-b9b0-270e30367142" providerId="ADAL" clId="{D9795A11-A04F-4259-B4BC-B4C319F4EFF1}" dt="2022-10-24T02:34:41.590" v="3960" actId="21"/>
          <ac:spMkLst>
            <pc:docMk/>
            <pc:sldMk cId="2557991924" sldId="265"/>
            <ac:spMk id="6" creationId="{D56FA74D-6E37-8037-74E5-337FCD526827}"/>
          </ac:spMkLst>
        </pc:spChg>
        <pc:spChg chg="add del mod">
          <ac:chgData name="Juan Zamora" userId="4c5cb9f4-32e5-4931-b9b0-270e30367142" providerId="ADAL" clId="{D9795A11-A04F-4259-B4BC-B4C319F4EFF1}" dt="2022-10-23T17:19:00.480" v="1572" actId="478"/>
          <ac:spMkLst>
            <pc:docMk/>
            <pc:sldMk cId="2557991924" sldId="265"/>
            <ac:spMk id="7" creationId="{1494C84D-991D-DC00-BBF4-3B2E0A4A7ADD}"/>
          </ac:spMkLst>
        </pc:spChg>
        <pc:spChg chg="add del mod">
          <ac:chgData name="Juan Zamora" userId="4c5cb9f4-32e5-4931-b9b0-270e30367142" providerId="ADAL" clId="{D9795A11-A04F-4259-B4BC-B4C319F4EFF1}" dt="2022-10-23T16:59:46.297" v="1074" actId="478"/>
          <ac:spMkLst>
            <pc:docMk/>
            <pc:sldMk cId="2557991924" sldId="265"/>
            <ac:spMk id="8" creationId="{F3A679BC-B5B4-311D-C107-D7DE63704E9C}"/>
          </ac:spMkLst>
        </pc:spChg>
        <pc:spChg chg="add mod">
          <ac:chgData name="Juan Zamora" userId="4c5cb9f4-32e5-4931-b9b0-270e30367142" providerId="ADAL" clId="{D9795A11-A04F-4259-B4BC-B4C319F4EFF1}" dt="2022-10-23T17:10:15.122" v="1431" actId="164"/>
          <ac:spMkLst>
            <pc:docMk/>
            <pc:sldMk cId="2557991924" sldId="265"/>
            <ac:spMk id="9" creationId="{19A10443-8309-5A00-0879-69BB19578ADA}"/>
          </ac:spMkLst>
        </pc:spChg>
        <pc:spChg chg="add mod">
          <ac:chgData name="Juan Zamora" userId="4c5cb9f4-32e5-4931-b9b0-270e30367142" providerId="ADAL" clId="{D9795A11-A04F-4259-B4BC-B4C319F4EFF1}" dt="2022-10-23T17:10:15.122" v="1431" actId="164"/>
          <ac:spMkLst>
            <pc:docMk/>
            <pc:sldMk cId="2557991924" sldId="265"/>
            <ac:spMk id="10" creationId="{C506E574-204B-2EEA-A3AA-746981E51409}"/>
          </ac:spMkLst>
        </pc:spChg>
        <pc:spChg chg="add del mod">
          <ac:chgData name="Juan Zamora" userId="4c5cb9f4-32e5-4931-b9b0-270e30367142" providerId="ADAL" clId="{D9795A11-A04F-4259-B4BC-B4C319F4EFF1}" dt="2022-10-23T17:04:24.675" v="1263" actId="478"/>
          <ac:spMkLst>
            <pc:docMk/>
            <pc:sldMk cId="2557991924" sldId="265"/>
            <ac:spMk id="11" creationId="{248697EE-D7EC-FC01-3AEC-43C0BD6F4FF3}"/>
          </ac:spMkLst>
        </pc:spChg>
        <pc:spChg chg="add del mod">
          <ac:chgData name="Juan Zamora" userId="4c5cb9f4-32e5-4931-b9b0-270e30367142" providerId="ADAL" clId="{D9795A11-A04F-4259-B4BC-B4C319F4EFF1}" dt="2022-10-23T17:01:55.353" v="1164" actId="478"/>
          <ac:spMkLst>
            <pc:docMk/>
            <pc:sldMk cId="2557991924" sldId="265"/>
            <ac:spMk id="12" creationId="{E3207157-5966-5D50-71DA-B5A91C92C0E2}"/>
          </ac:spMkLst>
        </pc:spChg>
        <pc:spChg chg="add mod">
          <ac:chgData name="Juan Zamora" userId="4c5cb9f4-32e5-4931-b9b0-270e30367142" providerId="ADAL" clId="{D9795A11-A04F-4259-B4BC-B4C319F4EFF1}" dt="2022-10-23T17:10:15.122" v="1431" actId="164"/>
          <ac:spMkLst>
            <pc:docMk/>
            <pc:sldMk cId="2557991924" sldId="265"/>
            <ac:spMk id="13" creationId="{CCEFA0D6-7A57-4CD7-95BB-615DFBF85589}"/>
          </ac:spMkLst>
        </pc:spChg>
        <pc:spChg chg="add mod">
          <ac:chgData name="Juan Zamora" userId="4c5cb9f4-32e5-4931-b9b0-270e30367142" providerId="ADAL" clId="{D9795A11-A04F-4259-B4BC-B4C319F4EFF1}" dt="2022-10-23T17:10:15.122" v="1431" actId="164"/>
          <ac:spMkLst>
            <pc:docMk/>
            <pc:sldMk cId="2557991924" sldId="265"/>
            <ac:spMk id="14" creationId="{817D3463-B609-D084-DAE7-B16CC7C976CE}"/>
          </ac:spMkLst>
        </pc:spChg>
        <pc:spChg chg="add mod">
          <ac:chgData name="Juan Zamora" userId="4c5cb9f4-32e5-4931-b9b0-270e30367142" providerId="ADAL" clId="{D9795A11-A04F-4259-B4BC-B4C319F4EFF1}" dt="2022-10-23T17:10:42.283" v="1433" actId="164"/>
          <ac:spMkLst>
            <pc:docMk/>
            <pc:sldMk cId="2557991924" sldId="265"/>
            <ac:spMk id="15" creationId="{22602343-D77F-D583-9162-A08D12473F9E}"/>
          </ac:spMkLst>
        </pc:spChg>
        <pc:spChg chg="add mod">
          <ac:chgData name="Juan Zamora" userId="4c5cb9f4-32e5-4931-b9b0-270e30367142" providerId="ADAL" clId="{D9795A11-A04F-4259-B4BC-B4C319F4EFF1}" dt="2022-10-23T17:10:42.283" v="1433" actId="164"/>
          <ac:spMkLst>
            <pc:docMk/>
            <pc:sldMk cId="2557991924" sldId="265"/>
            <ac:spMk id="16" creationId="{EA44FA3C-A9EC-94C6-CA0E-48B5F504333A}"/>
          </ac:spMkLst>
        </pc:spChg>
        <pc:spChg chg="add mod">
          <ac:chgData name="Juan Zamora" userId="4c5cb9f4-32e5-4931-b9b0-270e30367142" providerId="ADAL" clId="{D9795A11-A04F-4259-B4BC-B4C319F4EFF1}" dt="2022-10-23T17:10:42.283" v="1433" actId="164"/>
          <ac:spMkLst>
            <pc:docMk/>
            <pc:sldMk cId="2557991924" sldId="265"/>
            <ac:spMk id="17" creationId="{33E5BFAD-8E53-833C-BF6E-1BA489E949AE}"/>
          </ac:spMkLst>
        </pc:spChg>
        <pc:spChg chg="add mod">
          <ac:chgData name="Juan Zamora" userId="4c5cb9f4-32e5-4931-b9b0-270e30367142" providerId="ADAL" clId="{D9795A11-A04F-4259-B4BC-B4C319F4EFF1}" dt="2022-10-23T17:10:42.283" v="1433" actId="164"/>
          <ac:spMkLst>
            <pc:docMk/>
            <pc:sldMk cId="2557991924" sldId="265"/>
            <ac:spMk id="18" creationId="{3D566FD5-70B1-51B4-4C62-B0AAD460FB50}"/>
          </ac:spMkLst>
        </pc:spChg>
        <pc:spChg chg="add mod">
          <ac:chgData name="Juan Zamora" userId="4c5cb9f4-32e5-4931-b9b0-270e30367142" providerId="ADAL" clId="{D9795A11-A04F-4259-B4BC-B4C319F4EFF1}" dt="2022-10-23T17:10:42.283" v="1433" actId="164"/>
          <ac:spMkLst>
            <pc:docMk/>
            <pc:sldMk cId="2557991924" sldId="265"/>
            <ac:spMk id="19" creationId="{3D582D06-AA04-CB56-602B-6647FD00C0E3}"/>
          </ac:spMkLst>
        </pc:spChg>
        <pc:spChg chg="add mod">
          <ac:chgData name="Juan Zamora" userId="4c5cb9f4-32e5-4931-b9b0-270e30367142" providerId="ADAL" clId="{D9795A11-A04F-4259-B4BC-B4C319F4EFF1}" dt="2022-10-23T17:10:42.283" v="1433" actId="164"/>
          <ac:spMkLst>
            <pc:docMk/>
            <pc:sldMk cId="2557991924" sldId="265"/>
            <ac:spMk id="20" creationId="{9D1D32A2-7CFD-A653-DBA1-2729DAF69904}"/>
          </ac:spMkLst>
        </pc:spChg>
        <pc:spChg chg="add del mod">
          <ac:chgData name="Juan Zamora" userId="4c5cb9f4-32e5-4931-b9b0-270e30367142" providerId="ADAL" clId="{D9795A11-A04F-4259-B4BC-B4C319F4EFF1}" dt="2022-10-23T17:19:00.480" v="1572" actId="478"/>
          <ac:spMkLst>
            <pc:docMk/>
            <pc:sldMk cId="2557991924" sldId="265"/>
            <ac:spMk id="21" creationId="{CC70156D-C72A-3D1E-8F4C-D722D28180F5}"/>
          </ac:spMkLst>
        </pc:spChg>
        <pc:spChg chg="add del mod">
          <ac:chgData name="Juan Zamora" userId="4c5cb9f4-32e5-4931-b9b0-270e30367142" providerId="ADAL" clId="{D9795A11-A04F-4259-B4BC-B4C319F4EFF1}" dt="2022-10-23T17:19:00.480" v="1572" actId="478"/>
          <ac:spMkLst>
            <pc:docMk/>
            <pc:sldMk cId="2557991924" sldId="265"/>
            <ac:spMk id="22" creationId="{EFF2CF8D-5C3F-048D-FC03-9D536EDFF6A4}"/>
          </ac:spMkLst>
        </pc:spChg>
        <pc:spChg chg="add del mod">
          <ac:chgData name="Juan Zamora" userId="4c5cb9f4-32e5-4931-b9b0-270e30367142" providerId="ADAL" clId="{D9795A11-A04F-4259-B4BC-B4C319F4EFF1}" dt="2022-10-23T17:19:00.480" v="1572" actId="478"/>
          <ac:spMkLst>
            <pc:docMk/>
            <pc:sldMk cId="2557991924" sldId="265"/>
            <ac:spMk id="25" creationId="{0F093F61-4EA2-A19B-EDD5-78D379BECD16}"/>
          </ac:spMkLst>
        </pc:spChg>
        <pc:grpChg chg="add del mod">
          <ac:chgData name="Juan Zamora" userId="4c5cb9f4-32e5-4931-b9b0-270e30367142" providerId="ADAL" clId="{D9795A11-A04F-4259-B4BC-B4C319F4EFF1}" dt="2022-10-23T17:19:00.480" v="1572" actId="478"/>
          <ac:grpSpMkLst>
            <pc:docMk/>
            <pc:sldMk cId="2557991924" sldId="265"/>
            <ac:grpSpMk id="23" creationId="{17965653-4529-69B5-603D-B94AB02BCAE5}"/>
          </ac:grpSpMkLst>
        </pc:grpChg>
        <pc:grpChg chg="add del mod">
          <ac:chgData name="Juan Zamora" userId="4c5cb9f4-32e5-4931-b9b0-270e30367142" providerId="ADAL" clId="{D9795A11-A04F-4259-B4BC-B4C319F4EFF1}" dt="2022-10-23T17:19:00.480" v="1572" actId="478"/>
          <ac:grpSpMkLst>
            <pc:docMk/>
            <pc:sldMk cId="2557991924" sldId="265"/>
            <ac:grpSpMk id="24" creationId="{0BE705FC-EB5B-BF58-AD8B-3BE41A5F4D88}"/>
          </ac:grpSpMkLst>
        </pc:grpChg>
        <pc:picChg chg="add mod">
          <ac:chgData name="Juan Zamora" userId="4c5cb9f4-32e5-4931-b9b0-270e30367142" providerId="ADAL" clId="{D9795A11-A04F-4259-B4BC-B4C319F4EFF1}" dt="2022-10-23T17:19:14.787" v="1577" actId="1076"/>
          <ac:picMkLst>
            <pc:docMk/>
            <pc:sldMk cId="2557991924" sldId="265"/>
            <ac:picMk id="27" creationId="{D4236D47-41A8-6574-91A9-9C9C249F3543}"/>
          </ac:picMkLst>
        </pc:picChg>
        <pc:picChg chg="add del">
          <ac:chgData name="Juan Zamora" userId="4c5cb9f4-32e5-4931-b9b0-270e30367142" providerId="ADAL" clId="{D9795A11-A04F-4259-B4BC-B4C319F4EFF1}" dt="2022-10-23T16:55:46.563" v="1049"/>
          <ac:picMkLst>
            <pc:docMk/>
            <pc:sldMk cId="2557991924" sldId="265"/>
            <ac:picMk id="6146" creationId="{B43EBD2A-30E3-AF28-8B02-0CC4A94C653C}"/>
          </ac:picMkLst>
        </pc:picChg>
      </pc:sldChg>
      <pc:sldChg chg="addSp modSp new mod setBg">
        <pc:chgData name="Juan Zamora" userId="4c5cb9f4-32e5-4931-b9b0-270e30367142" providerId="ADAL" clId="{D9795A11-A04F-4259-B4BC-B4C319F4EFF1}" dt="2022-10-24T02:27:58.583" v="3575" actId="20577"/>
        <pc:sldMkLst>
          <pc:docMk/>
          <pc:sldMk cId="3858762296" sldId="266"/>
        </pc:sldMkLst>
        <pc:spChg chg="mod">
          <ac:chgData name="Juan Zamora" userId="4c5cb9f4-32e5-4931-b9b0-270e30367142" providerId="ADAL" clId="{D9795A11-A04F-4259-B4BC-B4C319F4EFF1}" dt="2022-10-23T16:52:00.504" v="831" actId="26606"/>
          <ac:spMkLst>
            <pc:docMk/>
            <pc:sldMk cId="3858762296" sldId="266"/>
            <ac:spMk id="2" creationId="{C429BEE7-45C2-8EFD-041F-3B50D852C8E6}"/>
          </ac:spMkLst>
        </pc:spChg>
        <pc:spChg chg="mod">
          <ac:chgData name="Juan Zamora" userId="4c5cb9f4-32e5-4931-b9b0-270e30367142" providerId="ADAL" clId="{D9795A11-A04F-4259-B4BC-B4C319F4EFF1}" dt="2022-10-24T02:27:58.583" v="3575" actId="20577"/>
          <ac:spMkLst>
            <pc:docMk/>
            <pc:sldMk cId="3858762296" sldId="266"/>
            <ac:spMk id="3" creationId="{C4ACF78B-CE83-07DC-2AB4-E2817EAAFE2E}"/>
          </ac:spMkLst>
        </pc:spChg>
        <pc:spChg chg="add mod">
          <ac:chgData name="Juan Zamora" userId="4c5cb9f4-32e5-4931-b9b0-270e30367142" providerId="ADAL" clId="{D9795A11-A04F-4259-B4BC-B4C319F4EFF1}" dt="2022-10-23T16:53:30.380" v="1006" actId="1076"/>
          <ac:spMkLst>
            <pc:docMk/>
            <pc:sldMk cId="3858762296" sldId="266"/>
            <ac:spMk id="5" creationId="{E301445B-5BAF-FDD4-CDD7-317369731EA1}"/>
          </ac:spMkLst>
        </pc:spChg>
        <pc:spChg chg="add">
          <ac:chgData name="Juan Zamora" userId="4c5cb9f4-32e5-4931-b9b0-270e30367142" providerId="ADAL" clId="{D9795A11-A04F-4259-B4BC-B4C319F4EFF1}" dt="2022-10-23T16:52:00.504" v="831" actId="26606"/>
          <ac:spMkLst>
            <pc:docMk/>
            <pc:sldMk cId="3858762296" sldId="266"/>
            <ac:spMk id="3079" creationId="{5E39A796-BE83-48B1-B33F-35C4A32AAB57}"/>
          </ac:spMkLst>
        </pc:spChg>
        <pc:spChg chg="add">
          <ac:chgData name="Juan Zamora" userId="4c5cb9f4-32e5-4931-b9b0-270e30367142" providerId="ADAL" clId="{D9795A11-A04F-4259-B4BC-B4C319F4EFF1}" dt="2022-10-23T16:52:00.504" v="831" actId="26606"/>
          <ac:spMkLst>
            <pc:docMk/>
            <pc:sldMk cId="3858762296" sldId="266"/>
            <ac:spMk id="3081" creationId="{72F84B47-E267-4194-8194-831DB7B5547F}"/>
          </ac:spMkLst>
        </pc:spChg>
        <pc:picChg chg="add mod">
          <ac:chgData name="Juan Zamora" userId="4c5cb9f4-32e5-4931-b9b0-270e30367142" providerId="ADAL" clId="{D9795A11-A04F-4259-B4BC-B4C319F4EFF1}" dt="2022-10-23T16:52:00.504" v="831" actId="26606"/>
          <ac:picMkLst>
            <pc:docMk/>
            <pc:sldMk cId="3858762296" sldId="266"/>
            <ac:picMk id="3074" creationId="{7D9366DA-8A59-DE58-8B47-568BB32AE29C}"/>
          </ac:picMkLst>
        </pc:picChg>
      </pc:sldChg>
      <pc:sldChg chg="addSp delSp modSp new mod setBg">
        <pc:chgData name="Juan Zamora" userId="4c5cb9f4-32e5-4931-b9b0-270e30367142" providerId="ADAL" clId="{D9795A11-A04F-4259-B4BC-B4C319F4EFF1}" dt="2022-10-24T02:28:26.982" v="3580" actId="313"/>
        <pc:sldMkLst>
          <pc:docMk/>
          <pc:sldMk cId="2749161651" sldId="267"/>
        </pc:sldMkLst>
        <pc:spChg chg="mod">
          <ac:chgData name="Juan Zamora" userId="4c5cb9f4-32e5-4931-b9b0-270e30367142" providerId="ADAL" clId="{D9795A11-A04F-4259-B4BC-B4C319F4EFF1}" dt="2022-10-24T02:28:26.982" v="3580" actId="313"/>
          <ac:spMkLst>
            <pc:docMk/>
            <pc:sldMk cId="2749161651" sldId="267"/>
            <ac:spMk id="2" creationId="{1AABEDC5-B0E5-0A1B-0178-D81B9174AF3F}"/>
          </ac:spMkLst>
        </pc:spChg>
        <pc:spChg chg="del">
          <ac:chgData name="Juan Zamora" userId="4c5cb9f4-32e5-4931-b9b0-270e30367142" providerId="ADAL" clId="{D9795A11-A04F-4259-B4BC-B4C319F4EFF1}" dt="2022-10-23T16:54:07.058" v="1042" actId="478"/>
          <ac:spMkLst>
            <pc:docMk/>
            <pc:sldMk cId="2749161651" sldId="267"/>
            <ac:spMk id="3" creationId="{645AE965-A584-59BE-6E07-B03E93B20EDD}"/>
          </ac:spMkLst>
        </pc:spChg>
        <pc:picChg chg="add mod">
          <ac:chgData name="Juan Zamora" userId="4c5cb9f4-32e5-4931-b9b0-270e30367142" providerId="ADAL" clId="{D9795A11-A04F-4259-B4BC-B4C319F4EFF1}" dt="2022-10-23T16:54:21.429" v="1046" actId="1076"/>
          <ac:picMkLst>
            <pc:docMk/>
            <pc:sldMk cId="2749161651" sldId="267"/>
            <ac:picMk id="5122" creationId="{59040741-6F3C-BF6C-6B23-FCE56BD0769B}"/>
          </ac:picMkLst>
        </pc:picChg>
      </pc:sldChg>
      <pc:sldChg chg="addSp delSp modSp new mod setBg">
        <pc:chgData name="Juan Zamora" userId="4c5cb9f4-32e5-4931-b9b0-270e30367142" providerId="ADAL" clId="{D9795A11-A04F-4259-B4BC-B4C319F4EFF1}" dt="2022-10-24T02:36:32.598" v="4077" actId="1076"/>
        <pc:sldMkLst>
          <pc:docMk/>
          <pc:sldMk cId="470235584" sldId="268"/>
        </pc:sldMkLst>
        <pc:spChg chg="del mod">
          <ac:chgData name="Juan Zamora" userId="4c5cb9f4-32e5-4931-b9b0-270e30367142" providerId="ADAL" clId="{D9795A11-A04F-4259-B4BC-B4C319F4EFF1}" dt="2022-10-24T02:36:16.094" v="4075" actId="478"/>
          <ac:spMkLst>
            <pc:docMk/>
            <pc:sldMk cId="470235584" sldId="268"/>
            <ac:spMk id="2" creationId="{F174800A-E685-1E3D-0E08-2C9D871E0753}"/>
          </ac:spMkLst>
        </pc:spChg>
        <pc:spChg chg="add mod">
          <ac:chgData name="Juan Zamora" userId="4c5cb9f4-32e5-4931-b9b0-270e30367142" providerId="ADAL" clId="{D9795A11-A04F-4259-B4BC-B4C319F4EFF1}" dt="2022-10-24T02:34:51.014" v="3963" actId="1076"/>
          <ac:spMkLst>
            <pc:docMk/>
            <pc:sldMk cId="470235584" sldId="268"/>
            <ac:spMk id="3" creationId="{46A98481-A7E7-43E1-F285-B3B4942FA353}"/>
          </ac:spMkLst>
        </pc:spChg>
        <pc:spChg chg="del">
          <ac:chgData name="Juan Zamora" userId="4c5cb9f4-32e5-4931-b9b0-270e30367142" providerId="ADAL" clId="{D9795A11-A04F-4259-B4BC-B4C319F4EFF1}" dt="2022-10-23T17:14:37.537" v="1493" actId="478"/>
          <ac:spMkLst>
            <pc:docMk/>
            <pc:sldMk cId="470235584" sldId="268"/>
            <ac:spMk id="3" creationId="{8695068C-847D-B711-6120-954F95BF9BFB}"/>
          </ac:spMkLst>
        </pc:spChg>
        <pc:spChg chg="add del mod">
          <ac:chgData name="Juan Zamora" userId="4c5cb9f4-32e5-4931-b9b0-270e30367142" providerId="ADAL" clId="{D9795A11-A04F-4259-B4BC-B4C319F4EFF1}" dt="2022-10-23T17:19:32.305" v="1580" actId="478"/>
          <ac:spMkLst>
            <pc:docMk/>
            <pc:sldMk cId="470235584" sldId="268"/>
            <ac:spMk id="4" creationId="{7C9C7864-45CD-4D49-21BB-EFF4838DE3DF}"/>
          </ac:spMkLst>
        </pc:spChg>
        <pc:spChg chg="add del mod">
          <ac:chgData name="Juan Zamora" userId="4c5cb9f4-32e5-4931-b9b0-270e30367142" providerId="ADAL" clId="{D9795A11-A04F-4259-B4BC-B4C319F4EFF1}" dt="2022-10-23T17:19:32.305" v="1580" actId="478"/>
          <ac:spMkLst>
            <pc:docMk/>
            <pc:sldMk cId="470235584" sldId="268"/>
            <ac:spMk id="5" creationId="{26DBD051-CEB3-CA83-AC1A-A5481075582F}"/>
          </ac:spMkLst>
        </pc:spChg>
        <pc:spChg chg="add mod">
          <ac:chgData name="Juan Zamora" userId="4c5cb9f4-32e5-4931-b9b0-270e30367142" providerId="ADAL" clId="{D9795A11-A04F-4259-B4BC-B4C319F4EFF1}" dt="2022-10-24T02:35:17.820" v="3969" actId="14100"/>
          <ac:spMkLst>
            <pc:docMk/>
            <pc:sldMk cId="470235584" sldId="268"/>
            <ac:spMk id="5" creationId="{DB92700B-8847-4822-C207-5D97568D5C2C}"/>
          </ac:spMkLst>
        </pc:spChg>
        <pc:spChg chg="add del mod">
          <ac:chgData name="Juan Zamora" userId="4c5cb9f4-32e5-4931-b9b0-270e30367142" providerId="ADAL" clId="{D9795A11-A04F-4259-B4BC-B4C319F4EFF1}" dt="2022-10-23T17:19:32.305" v="1580" actId="478"/>
          <ac:spMkLst>
            <pc:docMk/>
            <pc:sldMk cId="470235584" sldId="268"/>
            <ac:spMk id="6" creationId="{07CC6B9F-A52B-E6AC-B750-E19C3A40D2B9}"/>
          </ac:spMkLst>
        </pc:spChg>
        <pc:spChg chg="add mod">
          <ac:chgData name="Juan Zamora" userId="4c5cb9f4-32e5-4931-b9b0-270e30367142" providerId="ADAL" clId="{D9795A11-A04F-4259-B4BC-B4C319F4EFF1}" dt="2022-10-24T02:36:32.598" v="4077" actId="1076"/>
          <ac:spMkLst>
            <pc:docMk/>
            <pc:sldMk cId="470235584" sldId="268"/>
            <ac:spMk id="6" creationId="{86B1211C-F3A0-3C7E-505C-6EF9328C51FD}"/>
          </ac:spMkLst>
        </pc:spChg>
        <pc:spChg chg="add mod">
          <ac:chgData name="Juan Zamora" userId="4c5cb9f4-32e5-4931-b9b0-270e30367142" providerId="ADAL" clId="{D9795A11-A04F-4259-B4BC-B4C319F4EFF1}" dt="2022-10-24T02:36:32.598" v="4077" actId="1076"/>
          <ac:spMkLst>
            <pc:docMk/>
            <pc:sldMk cId="470235584" sldId="268"/>
            <ac:spMk id="7" creationId="{A738953C-47B8-3E83-FD48-10ED0044D3DD}"/>
          </ac:spMkLst>
        </pc:spChg>
        <pc:spChg chg="add del mod">
          <ac:chgData name="Juan Zamora" userId="4c5cb9f4-32e5-4931-b9b0-270e30367142" providerId="ADAL" clId="{D9795A11-A04F-4259-B4BC-B4C319F4EFF1}" dt="2022-10-24T02:36:19.983" v="4076" actId="478"/>
          <ac:spMkLst>
            <pc:docMk/>
            <pc:sldMk cId="470235584" sldId="268"/>
            <ac:spMk id="10" creationId="{ABF2BC68-615A-EBA5-E7B6-297B35DA1FF4}"/>
          </ac:spMkLst>
        </pc:spChg>
        <pc:picChg chg="add mod">
          <ac:chgData name="Juan Zamora" userId="4c5cb9f4-32e5-4931-b9b0-270e30367142" providerId="ADAL" clId="{D9795A11-A04F-4259-B4BC-B4C319F4EFF1}" dt="2022-10-23T17:21:38.166" v="1592" actId="1076"/>
          <ac:picMkLst>
            <pc:docMk/>
            <pc:sldMk cId="470235584" sldId="268"/>
            <ac:picMk id="8" creationId="{B6F0CA95-A951-E9AE-1623-596F528F4FF4}"/>
          </ac:picMkLst>
        </pc:picChg>
      </pc:sldChg>
      <pc:sldChg chg="addSp modSp new mod setBg">
        <pc:chgData name="Juan Zamora" userId="4c5cb9f4-32e5-4931-b9b0-270e30367142" providerId="ADAL" clId="{D9795A11-A04F-4259-B4BC-B4C319F4EFF1}" dt="2022-10-26T15:32:04.094" v="4818" actId="1076"/>
        <pc:sldMkLst>
          <pc:docMk/>
          <pc:sldMk cId="3358981263" sldId="269"/>
        </pc:sldMkLst>
        <pc:spChg chg="mod">
          <ac:chgData name="Juan Zamora" userId="4c5cb9f4-32e5-4931-b9b0-270e30367142" providerId="ADAL" clId="{D9795A11-A04F-4259-B4BC-B4C319F4EFF1}" dt="2022-10-23T17:24:49.545" v="1777" actId="26606"/>
          <ac:spMkLst>
            <pc:docMk/>
            <pc:sldMk cId="3358981263" sldId="269"/>
            <ac:spMk id="2" creationId="{6DF66404-8AF4-F49D-4468-57A71886BF8A}"/>
          </ac:spMkLst>
        </pc:spChg>
        <pc:spChg chg="mod">
          <ac:chgData name="Juan Zamora" userId="4c5cb9f4-32e5-4931-b9b0-270e30367142" providerId="ADAL" clId="{D9795A11-A04F-4259-B4BC-B4C319F4EFF1}" dt="2022-10-24T02:38:49.050" v="4108" actId="207"/>
          <ac:spMkLst>
            <pc:docMk/>
            <pc:sldMk cId="3358981263" sldId="269"/>
            <ac:spMk id="3" creationId="{2E6D302F-FDE2-1A25-20AC-296E78771D88}"/>
          </ac:spMkLst>
        </pc:spChg>
        <pc:spChg chg="add mod">
          <ac:chgData name="Juan Zamora" userId="4c5cb9f4-32e5-4931-b9b0-270e30367142" providerId="ADAL" clId="{D9795A11-A04F-4259-B4BC-B4C319F4EFF1}" dt="2022-10-26T15:32:04.094" v="4818" actId="1076"/>
          <ac:spMkLst>
            <pc:docMk/>
            <pc:sldMk cId="3358981263" sldId="269"/>
            <ac:spMk id="4" creationId="{1F057EC3-D91E-A786-D957-751F68C2763A}"/>
          </ac:spMkLst>
        </pc:spChg>
        <pc:picChg chg="add">
          <ac:chgData name="Juan Zamora" userId="4c5cb9f4-32e5-4931-b9b0-270e30367142" providerId="ADAL" clId="{D9795A11-A04F-4259-B4BC-B4C319F4EFF1}" dt="2022-10-23T17:24:49.545" v="1777" actId="26606"/>
          <ac:picMkLst>
            <pc:docMk/>
            <pc:sldMk cId="3358981263" sldId="269"/>
            <ac:picMk id="5" creationId="{EB7BE571-D4BC-E106-8AFD-D32253F5B60F}"/>
          </ac:picMkLst>
        </pc:picChg>
      </pc:sldChg>
      <pc:sldChg chg="addSp delSp modSp new mod">
        <pc:chgData name="Juan Zamora" userId="4c5cb9f4-32e5-4931-b9b0-270e30367142" providerId="ADAL" clId="{D9795A11-A04F-4259-B4BC-B4C319F4EFF1}" dt="2022-10-24T02:47:35.718" v="4179" actId="12100"/>
        <pc:sldMkLst>
          <pc:docMk/>
          <pc:sldMk cId="669262046" sldId="270"/>
        </pc:sldMkLst>
        <pc:spChg chg="mod">
          <ac:chgData name="Juan Zamora" userId="4c5cb9f4-32e5-4931-b9b0-270e30367142" providerId="ADAL" clId="{D9795A11-A04F-4259-B4BC-B4C319F4EFF1}" dt="2022-10-23T17:28:51.490" v="1810" actId="5793"/>
          <ac:spMkLst>
            <pc:docMk/>
            <pc:sldMk cId="669262046" sldId="270"/>
            <ac:spMk id="2" creationId="{6C80BEA2-0AA2-A2C5-A207-7B231187B995}"/>
          </ac:spMkLst>
        </pc:spChg>
        <pc:spChg chg="del mod">
          <ac:chgData name="Juan Zamora" userId="4c5cb9f4-32e5-4931-b9b0-270e30367142" providerId="ADAL" clId="{D9795A11-A04F-4259-B4BC-B4C319F4EFF1}" dt="2022-10-23T17:30:32.721" v="1887" actId="26606"/>
          <ac:spMkLst>
            <pc:docMk/>
            <pc:sldMk cId="669262046" sldId="270"/>
            <ac:spMk id="3" creationId="{C68E6A3C-2B0C-E745-A5EE-FD95B2750705}"/>
          </ac:spMkLst>
        </pc:spChg>
        <pc:graphicFrameChg chg="add mod">
          <ac:chgData name="Juan Zamora" userId="4c5cb9f4-32e5-4931-b9b0-270e30367142" providerId="ADAL" clId="{D9795A11-A04F-4259-B4BC-B4C319F4EFF1}" dt="2022-10-24T02:47:35.718" v="4179" actId="12100"/>
          <ac:graphicFrameMkLst>
            <pc:docMk/>
            <pc:sldMk cId="669262046" sldId="270"/>
            <ac:graphicFrameMk id="5" creationId="{4C21AABC-B99B-A278-0E4E-2DF623BAF580}"/>
          </ac:graphicFrameMkLst>
        </pc:graphicFrameChg>
      </pc:sldChg>
      <pc:sldChg chg="addSp delSp modSp new mod">
        <pc:chgData name="Juan Zamora" userId="4c5cb9f4-32e5-4931-b9b0-270e30367142" providerId="ADAL" clId="{D9795A11-A04F-4259-B4BC-B4C319F4EFF1}" dt="2022-10-23T17:32:03.689" v="1925" actId="20577"/>
        <pc:sldMkLst>
          <pc:docMk/>
          <pc:sldMk cId="4242858220" sldId="271"/>
        </pc:sldMkLst>
        <pc:spChg chg="mod">
          <ac:chgData name="Juan Zamora" userId="4c5cb9f4-32e5-4931-b9b0-270e30367142" providerId="ADAL" clId="{D9795A11-A04F-4259-B4BC-B4C319F4EFF1}" dt="2022-10-23T17:32:03.689" v="1925" actId="20577"/>
          <ac:spMkLst>
            <pc:docMk/>
            <pc:sldMk cId="4242858220" sldId="271"/>
            <ac:spMk id="2" creationId="{9DDAB360-7D96-2F24-F595-97E991D4CCF9}"/>
          </ac:spMkLst>
        </pc:spChg>
        <pc:spChg chg="del">
          <ac:chgData name="Juan Zamora" userId="4c5cb9f4-32e5-4931-b9b0-270e30367142" providerId="ADAL" clId="{D9795A11-A04F-4259-B4BC-B4C319F4EFF1}" dt="2022-10-23T17:31:10.459" v="1912" actId="478"/>
          <ac:spMkLst>
            <pc:docMk/>
            <pc:sldMk cId="4242858220" sldId="271"/>
            <ac:spMk id="3" creationId="{39E492D0-B39C-BCD1-F1BC-CB5BF97ED1D4}"/>
          </ac:spMkLst>
        </pc:spChg>
        <pc:picChg chg="add del">
          <ac:chgData name="Juan Zamora" userId="4c5cb9f4-32e5-4931-b9b0-270e30367142" providerId="ADAL" clId="{D9795A11-A04F-4259-B4BC-B4C319F4EFF1}" dt="2022-10-23T17:31:12.030" v="1914" actId="22"/>
          <ac:picMkLst>
            <pc:docMk/>
            <pc:sldMk cId="4242858220" sldId="271"/>
            <ac:picMk id="5" creationId="{53CEB235-6D3A-FEEA-2450-2269E5168589}"/>
          </ac:picMkLst>
        </pc:picChg>
        <pc:picChg chg="add mod">
          <ac:chgData name="Juan Zamora" userId="4c5cb9f4-32e5-4931-b9b0-270e30367142" providerId="ADAL" clId="{D9795A11-A04F-4259-B4BC-B4C319F4EFF1}" dt="2022-10-23T17:31:50.087" v="1919" actId="1076"/>
          <ac:picMkLst>
            <pc:docMk/>
            <pc:sldMk cId="4242858220" sldId="271"/>
            <ac:picMk id="7" creationId="{596C879A-1EF7-EDC6-1C0D-CA5FF2E32BF4}"/>
          </ac:picMkLst>
        </pc:picChg>
      </pc:sldChg>
      <pc:sldChg chg="addSp delSp modSp new mod setBg">
        <pc:chgData name="Juan Zamora" userId="4c5cb9f4-32e5-4931-b9b0-270e30367142" providerId="ADAL" clId="{D9795A11-A04F-4259-B4BC-B4C319F4EFF1}" dt="2022-10-26T15:32:35.119" v="4820" actId="1076"/>
        <pc:sldMkLst>
          <pc:docMk/>
          <pc:sldMk cId="1617886519" sldId="272"/>
        </pc:sldMkLst>
        <pc:spChg chg="mod">
          <ac:chgData name="Juan Zamora" userId="4c5cb9f4-32e5-4931-b9b0-270e30367142" providerId="ADAL" clId="{D9795A11-A04F-4259-B4BC-B4C319F4EFF1}" dt="2022-10-23T17:33:42.806" v="1994" actId="26606"/>
          <ac:spMkLst>
            <pc:docMk/>
            <pc:sldMk cId="1617886519" sldId="272"/>
            <ac:spMk id="2" creationId="{485E7CFF-4DD7-10D4-7077-36ED2FAC6932}"/>
          </ac:spMkLst>
        </pc:spChg>
        <pc:spChg chg="add mod">
          <ac:chgData name="Juan Zamora" userId="4c5cb9f4-32e5-4931-b9b0-270e30367142" providerId="ADAL" clId="{D9795A11-A04F-4259-B4BC-B4C319F4EFF1}" dt="2022-10-26T15:32:35.119" v="4820" actId="1076"/>
          <ac:spMkLst>
            <pc:docMk/>
            <pc:sldMk cId="1617886519" sldId="272"/>
            <ac:spMk id="3" creationId="{84A707DD-5716-2448-9AF4-8EE8D59F656F}"/>
          </ac:spMkLst>
        </pc:spChg>
        <pc:spChg chg="del mod">
          <ac:chgData name="Juan Zamora" userId="4c5cb9f4-32e5-4931-b9b0-270e30367142" providerId="ADAL" clId="{D9795A11-A04F-4259-B4BC-B4C319F4EFF1}" dt="2022-10-23T17:33:59.712" v="1995" actId="12084"/>
          <ac:spMkLst>
            <pc:docMk/>
            <pc:sldMk cId="1617886519" sldId="272"/>
            <ac:spMk id="3" creationId="{8DECD2C9-700D-A830-7D61-2183BA8855D9}"/>
          </ac:spMkLst>
        </pc:spChg>
        <pc:spChg chg="add mod">
          <ac:chgData name="Juan Zamora" userId="4c5cb9f4-32e5-4931-b9b0-270e30367142" providerId="ADAL" clId="{D9795A11-A04F-4259-B4BC-B4C319F4EFF1}" dt="2022-10-24T02:43:14.878" v="4138" actId="20577"/>
          <ac:spMkLst>
            <pc:docMk/>
            <pc:sldMk cId="1617886519" sldId="272"/>
            <ac:spMk id="6" creationId="{A7FD6035-B6A2-EB0E-4898-30C3FD23EC85}"/>
          </ac:spMkLst>
        </pc:spChg>
        <pc:graphicFrameChg chg="add mod modGraphic">
          <ac:chgData name="Juan Zamora" userId="4c5cb9f4-32e5-4931-b9b0-270e30367142" providerId="ADAL" clId="{D9795A11-A04F-4259-B4BC-B4C319F4EFF1}" dt="2022-10-24T03:04:13.606" v="4760" actId="1036"/>
          <ac:graphicFrameMkLst>
            <pc:docMk/>
            <pc:sldMk cId="1617886519" sldId="272"/>
            <ac:graphicFrameMk id="4" creationId="{F1B27F1C-B745-687E-DC2A-A3D8571235C3}"/>
          </ac:graphicFrameMkLst>
        </pc:graphicFrameChg>
        <pc:picChg chg="add">
          <ac:chgData name="Juan Zamora" userId="4c5cb9f4-32e5-4931-b9b0-270e30367142" providerId="ADAL" clId="{D9795A11-A04F-4259-B4BC-B4C319F4EFF1}" dt="2022-10-23T17:33:42.806" v="1994" actId="26606"/>
          <ac:picMkLst>
            <pc:docMk/>
            <pc:sldMk cId="1617886519" sldId="272"/>
            <ac:picMk id="5" creationId="{3AB75186-CBBB-991E-F0D3-10D54AAE1230}"/>
          </ac:picMkLst>
        </pc:picChg>
        <pc:picChg chg="add mod">
          <ac:chgData name="Juan Zamora" userId="4c5cb9f4-32e5-4931-b9b0-270e30367142" providerId="ADAL" clId="{D9795A11-A04F-4259-B4BC-B4C319F4EFF1}" dt="2022-10-24T02:53:30.802" v="4209" actId="1076"/>
          <ac:picMkLst>
            <pc:docMk/>
            <pc:sldMk cId="1617886519" sldId="272"/>
            <ac:picMk id="7" creationId="{58A82249-E35A-4B01-DA6C-8CA5C0F6A6D1}"/>
          </ac:picMkLst>
        </pc:picChg>
        <pc:picChg chg="add mod">
          <ac:chgData name="Juan Zamora" userId="4c5cb9f4-32e5-4931-b9b0-270e30367142" providerId="ADAL" clId="{D9795A11-A04F-4259-B4BC-B4C319F4EFF1}" dt="2022-10-24T02:52:37.741" v="4204" actId="1037"/>
          <ac:picMkLst>
            <pc:docMk/>
            <pc:sldMk cId="1617886519" sldId="272"/>
            <ac:picMk id="10" creationId="{A3D97223-3B0D-6F24-73DE-9DDECEBB7FDD}"/>
          </ac:picMkLst>
        </pc:picChg>
        <pc:picChg chg="add mod">
          <ac:chgData name="Juan Zamora" userId="4c5cb9f4-32e5-4931-b9b0-270e30367142" providerId="ADAL" clId="{D9795A11-A04F-4259-B4BC-B4C319F4EFF1}" dt="2022-10-24T02:53:35.938" v="4215" actId="1035"/>
          <ac:picMkLst>
            <pc:docMk/>
            <pc:sldMk cId="1617886519" sldId="272"/>
            <ac:picMk id="12" creationId="{4604A2FE-24FF-3ACE-199A-70A46BB25277}"/>
          </ac:picMkLst>
        </pc:picChg>
        <pc:cxnChg chg="add">
          <ac:chgData name="Juan Zamora" userId="4c5cb9f4-32e5-4931-b9b0-270e30367142" providerId="ADAL" clId="{D9795A11-A04F-4259-B4BC-B4C319F4EFF1}" dt="2022-10-23T17:33:42.806" v="1994" actId="26606"/>
          <ac:cxnSpMkLst>
            <pc:docMk/>
            <pc:sldMk cId="1617886519" sldId="272"/>
            <ac:cxnSpMk id="9" creationId="{A7F400EE-A8A5-48AF-B4D6-291B52C6F0B0}"/>
          </ac:cxnSpMkLst>
        </pc:cxnChg>
      </pc:sldChg>
      <pc:sldChg chg="addSp modSp new mod setBg modAnim">
        <pc:chgData name="Juan Zamora" userId="4c5cb9f4-32e5-4931-b9b0-270e30367142" providerId="ADAL" clId="{D9795A11-A04F-4259-B4BC-B4C319F4EFF1}" dt="2022-10-24T02:54:59.716" v="4217" actId="26606"/>
        <pc:sldMkLst>
          <pc:docMk/>
          <pc:sldMk cId="1055713488" sldId="273"/>
        </pc:sldMkLst>
        <pc:spChg chg="mod">
          <ac:chgData name="Juan Zamora" userId="4c5cb9f4-32e5-4931-b9b0-270e30367142" providerId="ADAL" clId="{D9795A11-A04F-4259-B4BC-B4C319F4EFF1}" dt="2022-10-24T02:54:59.716" v="4217" actId="26606"/>
          <ac:spMkLst>
            <pc:docMk/>
            <pc:sldMk cId="1055713488" sldId="273"/>
            <ac:spMk id="2" creationId="{4C3B5837-0BD9-E05D-D4BB-29AAF04C59A4}"/>
          </ac:spMkLst>
        </pc:spChg>
        <pc:spChg chg="mod">
          <ac:chgData name="Juan Zamora" userId="4c5cb9f4-32e5-4931-b9b0-270e30367142" providerId="ADAL" clId="{D9795A11-A04F-4259-B4BC-B4C319F4EFF1}" dt="2022-10-24T02:54:59.716" v="4217" actId="26606"/>
          <ac:spMkLst>
            <pc:docMk/>
            <pc:sldMk cId="1055713488" sldId="273"/>
            <ac:spMk id="3" creationId="{06C99D01-5E7F-F08E-4776-CF617D5C3C19}"/>
          </ac:spMkLst>
        </pc:spChg>
        <pc:picChg chg="add mod">
          <ac:chgData name="Juan Zamora" userId="4c5cb9f4-32e5-4931-b9b0-270e30367142" providerId="ADAL" clId="{D9795A11-A04F-4259-B4BC-B4C319F4EFF1}" dt="2022-10-24T02:54:59.716" v="4217" actId="26606"/>
          <ac:picMkLst>
            <pc:docMk/>
            <pc:sldMk cId="1055713488" sldId="273"/>
            <ac:picMk id="1026" creationId="{33FF98AC-6C1D-0826-D135-25BA12476F34}"/>
          </ac:picMkLst>
        </pc:picChg>
        <pc:cxnChg chg="add">
          <ac:chgData name="Juan Zamora" userId="4c5cb9f4-32e5-4931-b9b0-270e30367142" providerId="ADAL" clId="{D9795A11-A04F-4259-B4BC-B4C319F4EFF1}" dt="2022-10-24T02:54:59.716" v="4217" actId="26606"/>
          <ac:cxnSpMkLst>
            <pc:docMk/>
            <pc:sldMk cId="1055713488" sldId="273"/>
            <ac:cxnSpMk id="1031" creationId="{A7F400EE-A8A5-48AF-B4D6-291B52C6F0B0}"/>
          </ac:cxnSpMkLst>
        </pc:cxnChg>
      </pc:sldChg>
      <pc:sldChg chg="addSp modSp new mod setBg modAnim">
        <pc:chgData name="Juan Zamora" userId="4c5cb9f4-32e5-4931-b9b0-270e30367142" providerId="ADAL" clId="{D9795A11-A04F-4259-B4BC-B4C319F4EFF1}" dt="2022-10-24T02:55:53.380" v="4219" actId="26606"/>
        <pc:sldMkLst>
          <pc:docMk/>
          <pc:sldMk cId="3776339910" sldId="274"/>
        </pc:sldMkLst>
        <pc:spChg chg="mod">
          <ac:chgData name="Juan Zamora" userId="4c5cb9f4-32e5-4931-b9b0-270e30367142" providerId="ADAL" clId="{D9795A11-A04F-4259-B4BC-B4C319F4EFF1}" dt="2022-10-24T02:55:53.380" v="4219" actId="26606"/>
          <ac:spMkLst>
            <pc:docMk/>
            <pc:sldMk cId="3776339910" sldId="274"/>
            <ac:spMk id="2" creationId="{3CA27B20-7EFF-17C7-ABA6-A98B56D7BA50}"/>
          </ac:spMkLst>
        </pc:spChg>
        <pc:spChg chg="mod ord">
          <ac:chgData name="Juan Zamora" userId="4c5cb9f4-32e5-4931-b9b0-270e30367142" providerId="ADAL" clId="{D9795A11-A04F-4259-B4BC-B4C319F4EFF1}" dt="2022-10-24T02:55:53.380" v="4219" actId="26606"/>
          <ac:spMkLst>
            <pc:docMk/>
            <pc:sldMk cId="3776339910" sldId="274"/>
            <ac:spMk id="3" creationId="{40300956-B050-FEC3-5D0F-977D8B2B72FB}"/>
          </ac:spMkLst>
        </pc:spChg>
        <pc:spChg chg="add">
          <ac:chgData name="Juan Zamora" userId="4c5cb9f4-32e5-4931-b9b0-270e30367142" providerId="ADAL" clId="{D9795A11-A04F-4259-B4BC-B4C319F4EFF1}" dt="2022-10-24T02:55:53.380" v="4219" actId="26606"/>
          <ac:spMkLst>
            <pc:docMk/>
            <pc:sldMk cId="3776339910" sldId="274"/>
            <ac:spMk id="1031" creationId="{7269EBCC-2006-4BB1-87B8-1E132C787EDF}"/>
          </ac:spMkLst>
        </pc:spChg>
        <pc:picChg chg="add mod">
          <ac:chgData name="Juan Zamora" userId="4c5cb9f4-32e5-4931-b9b0-270e30367142" providerId="ADAL" clId="{D9795A11-A04F-4259-B4BC-B4C319F4EFF1}" dt="2022-10-24T02:55:53.380" v="4219" actId="26606"/>
          <ac:picMkLst>
            <pc:docMk/>
            <pc:sldMk cId="3776339910" sldId="274"/>
            <ac:picMk id="1026" creationId="{68502C5E-34F6-FC9D-7D51-88677A74CCD9}"/>
          </ac:picMkLst>
        </pc:picChg>
      </pc:sldChg>
      <pc:sldChg chg="addSp modSp new mod setBg modAnim">
        <pc:chgData name="Juan Zamora" userId="4c5cb9f4-32e5-4931-b9b0-270e30367142" providerId="ADAL" clId="{D9795A11-A04F-4259-B4BC-B4C319F4EFF1}" dt="2022-10-26T15:33:12.141" v="4821" actId="313"/>
        <pc:sldMkLst>
          <pc:docMk/>
          <pc:sldMk cId="1097671168" sldId="275"/>
        </pc:sldMkLst>
        <pc:spChg chg="mod">
          <ac:chgData name="Juan Zamora" userId="4c5cb9f4-32e5-4931-b9b0-270e30367142" providerId="ADAL" clId="{D9795A11-A04F-4259-B4BC-B4C319F4EFF1}" dt="2022-10-24T03:00:41.802" v="4725" actId="26606"/>
          <ac:spMkLst>
            <pc:docMk/>
            <pc:sldMk cId="1097671168" sldId="275"/>
            <ac:spMk id="2" creationId="{77CC91AF-DD7D-37DF-8C06-894F842B9A99}"/>
          </ac:spMkLst>
        </pc:spChg>
        <pc:spChg chg="mod">
          <ac:chgData name="Juan Zamora" userId="4c5cb9f4-32e5-4931-b9b0-270e30367142" providerId="ADAL" clId="{D9795A11-A04F-4259-B4BC-B4C319F4EFF1}" dt="2022-10-26T15:33:12.141" v="4821" actId="313"/>
          <ac:spMkLst>
            <pc:docMk/>
            <pc:sldMk cId="1097671168" sldId="275"/>
            <ac:spMk id="3" creationId="{2609F34A-95AD-46C7-77C4-7498D73E125E}"/>
          </ac:spMkLst>
        </pc:spChg>
        <pc:spChg chg="add">
          <ac:chgData name="Juan Zamora" userId="4c5cb9f4-32e5-4931-b9b0-270e30367142" providerId="ADAL" clId="{D9795A11-A04F-4259-B4BC-B4C319F4EFF1}" dt="2022-10-24T03:00:41.802" v="4725" actId="26606"/>
          <ac:spMkLst>
            <pc:docMk/>
            <pc:sldMk cId="1097671168" sldId="275"/>
            <ac:spMk id="2055" creationId="{BF1A9758-6F25-4443-96E2-9A0016F17753}"/>
          </ac:spMkLst>
        </pc:spChg>
        <pc:picChg chg="add mod">
          <ac:chgData name="Juan Zamora" userId="4c5cb9f4-32e5-4931-b9b0-270e30367142" providerId="ADAL" clId="{D9795A11-A04F-4259-B4BC-B4C319F4EFF1}" dt="2022-10-24T03:00:41.802" v="4725" actId="26606"/>
          <ac:picMkLst>
            <pc:docMk/>
            <pc:sldMk cId="1097671168" sldId="275"/>
            <ac:picMk id="2050" creationId="{AD7D4347-51D5-D065-5D1E-CB04915C51A8}"/>
          </ac:picMkLst>
        </pc:picChg>
      </pc:sldChg>
      <pc:sldChg chg="addSp delSp modSp new mod setBg">
        <pc:chgData name="Juan Zamora" userId="4c5cb9f4-32e5-4931-b9b0-270e30367142" providerId="ADAL" clId="{D9795A11-A04F-4259-B4BC-B4C319F4EFF1}" dt="2022-10-25T16:46:08.804" v="4800" actId="1076"/>
        <pc:sldMkLst>
          <pc:docMk/>
          <pc:sldMk cId="3354213755" sldId="276"/>
        </pc:sldMkLst>
        <pc:spChg chg="mod">
          <ac:chgData name="Juan Zamora" userId="4c5cb9f4-32e5-4931-b9b0-270e30367142" providerId="ADAL" clId="{D9795A11-A04F-4259-B4BC-B4C319F4EFF1}" dt="2022-10-25T16:45:59.484" v="4798" actId="26606"/>
          <ac:spMkLst>
            <pc:docMk/>
            <pc:sldMk cId="3354213755" sldId="276"/>
            <ac:spMk id="2" creationId="{1371E035-179E-E56F-9889-E8B21CA594F6}"/>
          </ac:spMkLst>
        </pc:spChg>
        <pc:spChg chg="del">
          <ac:chgData name="Juan Zamora" userId="4c5cb9f4-32e5-4931-b9b0-270e30367142" providerId="ADAL" clId="{D9795A11-A04F-4259-B4BC-B4C319F4EFF1}" dt="2022-10-25T16:45:53.982" v="4796" actId="22"/>
          <ac:spMkLst>
            <pc:docMk/>
            <pc:sldMk cId="3354213755" sldId="276"/>
            <ac:spMk id="3" creationId="{FC1983A0-9B93-1DF7-91DA-42882048191C}"/>
          </ac:spMkLst>
        </pc:spChg>
        <pc:spChg chg="add mod">
          <ac:chgData name="Juan Zamora" userId="4c5cb9f4-32e5-4931-b9b0-270e30367142" providerId="ADAL" clId="{D9795A11-A04F-4259-B4BC-B4C319F4EFF1}" dt="2022-10-25T16:46:08.804" v="4800" actId="1076"/>
          <ac:spMkLst>
            <pc:docMk/>
            <pc:sldMk cId="3354213755" sldId="276"/>
            <ac:spMk id="5" creationId="{76672769-E35A-6D1B-5222-65E7392BBF58}"/>
          </ac:spMkLst>
        </pc:spChg>
        <pc:spChg chg="add">
          <ac:chgData name="Juan Zamora" userId="4c5cb9f4-32e5-4931-b9b0-270e30367142" providerId="ADAL" clId="{D9795A11-A04F-4259-B4BC-B4C319F4EFF1}" dt="2022-10-25T16:45:59.484" v="4798" actId="26606"/>
          <ac:spMkLst>
            <pc:docMk/>
            <pc:sldMk cId="3354213755" sldId="276"/>
            <ac:spMk id="12" creationId="{5E39A796-BE83-48B1-B33F-35C4A32AAB57}"/>
          </ac:spMkLst>
        </pc:spChg>
        <pc:spChg chg="add">
          <ac:chgData name="Juan Zamora" userId="4c5cb9f4-32e5-4931-b9b0-270e30367142" providerId="ADAL" clId="{D9795A11-A04F-4259-B4BC-B4C319F4EFF1}" dt="2022-10-25T16:45:59.484" v="4798" actId="26606"/>
          <ac:spMkLst>
            <pc:docMk/>
            <pc:sldMk cId="3354213755" sldId="276"/>
            <ac:spMk id="14" creationId="{72F84B47-E267-4194-8194-831DB7B5547F}"/>
          </ac:spMkLst>
        </pc:spChg>
        <pc:picChg chg="add mod ord">
          <ac:chgData name="Juan Zamora" userId="4c5cb9f4-32e5-4931-b9b0-270e30367142" providerId="ADAL" clId="{D9795A11-A04F-4259-B4BC-B4C319F4EFF1}" dt="2022-10-25T16:45:59.484" v="4798" actId="26606"/>
          <ac:picMkLst>
            <pc:docMk/>
            <pc:sldMk cId="3354213755" sldId="276"/>
            <ac:picMk id="7" creationId="{12810B30-20A2-B6BE-25C2-9E411105EDB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EE606-966B-4B29-B18B-E0878DD5D117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073685-BBDF-4E1B-80B5-AE84959A3FF6}">
      <dgm:prSet/>
      <dgm:spPr/>
      <dgm:t>
        <a:bodyPr/>
        <a:lstStyle/>
        <a:p>
          <a:r>
            <a:rPr lang="es-CR"/>
            <a:t>PyCaret AutoML</a:t>
          </a:r>
          <a:endParaRPr lang="en-US"/>
        </a:p>
      </dgm:t>
    </dgm:pt>
    <dgm:pt modelId="{D7BF02D4-CEC6-4876-8AA2-5848F87C995F}" type="parTrans" cxnId="{60500A09-68AB-4F78-8DC8-548F4A230E13}">
      <dgm:prSet/>
      <dgm:spPr/>
      <dgm:t>
        <a:bodyPr/>
        <a:lstStyle/>
        <a:p>
          <a:endParaRPr lang="en-US"/>
        </a:p>
      </dgm:t>
    </dgm:pt>
    <dgm:pt modelId="{8CD9F886-DB0F-4C08-8210-977C45F876EE}" type="sibTrans" cxnId="{60500A09-68AB-4F78-8DC8-548F4A230E13}">
      <dgm:prSet/>
      <dgm:spPr/>
      <dgm:t>
        <a:bodyPr/>
        <a:lstStyle/>
        <a:p>
          <a:endParaRPr lang="en-US"/>
        </a:p>
      </dgm:t>
    </dgm:pt>
    <dgm:pt modelId="{17A3DF4D-6C6C-40FC-A639-B6C497E12327}">
      <dgm:prSet/>
      <dgm:spPr/>
      <dgm:t>
        <a:bodyPr/>
        <a:lstStyle/>
        <a:p>
          <a:r>
            <a:rPr lang="es-CR" dirty="0"/>
            <a:t>Métodos Basados en Distancia</a:t>
          </a:r>
          <a:endParaRPr lang="en-US" dirty="0"/>
        </a:p>
      </dgm:t>
    </dgm:pt>
    <dgm:pt modelId="{B7B88392-0F80-4A8B-BDA4-44830A178554}" type="parTrans" cxnId="{934BCFDA-44B2-4A7D-BF0C-4B0B8694C6A6}">
      <dgm:prSet/>
      <dgm:spPr/>
      <dgm:t>
        <a:bodyPr/>
        <a:lstStyle/>
        <a:p>
          <a:endParaRPr lang="en-US"/>
        </a:p>
      </dgm:t>
    </dgm:pt>
    <dgm:pt modelId="{98B7898E-9A10-40F5-B984-CB05CDC3F2AF}" type="sibTrans" cxnId="{934BCFDA-44B2-4A7D-BF0C-4B0B8694C6A6}">
      <dgm:prSet/>
      <dgm:spPr/>
      <dgm:t>
        <a:bodyPr/>
        <a:lstStyle/>
        <a:p>
          <a:endParaRPr lang="en-US"/>
        </a:p>
      </dgm:t>
    </dgm:pt>
    <dgm:pt modelId="{A6B0B766-5B23-49D2-BDC2-797B7AF2C638}" type="pres">
      <dgm:prSet presAssocID="{F44EE606-966B-4B29-B18B-E0878DD5D11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699AEC9-43F8-436C-B2E1-FBF486ABB2B4}" type="pres">
      <dgm:prSet presAssocID="{0C073685-BBDF-4E1B-80B5-AE84959A3FF6}" presName="root" presStyleCnt="0"/>
      <dgm:spPr/>
    </dgm:pt>
    <dgm:pt modelId="{664976E7-E0E5-4A55-9510-024056960962}" type="pres">
      <dgm:prSet presAssocID="{0C073685-BBDF-4E1B-80B5-AE84959A3FF6}" presName="rootComposite" presStyleCnt="0"/>
      <dgm:spPr/>
    </dgm:pt>
    <dgm:pt modelId="{1A75FA43-4365-4681-92FE-8D27B4CE2BFB}" type="pres">
      <dgm:prSet presAssocID="{0C073685-BBDF-4E1B-80B5-AE84959A3FF6}" presName="rootText" presStyleLbl="node1" presStyleIdx="0" presStyleCnt="2"/>
      <dgm:spPr/>
    </dgm:pt>
    <dgm:pt modelId="{27E59049-3E8E-4A26-9962-DBBA860788A0}" type="pres">
      <dgm:prSet presAssocID="{0C073685-BBDF-4E1B-80B5-AE84959A3FF6}" presName="rootConnector" presStyleLbl="node1" presStyleIdx="0" presStyleCnt="2"/>
      <dgm:spPr/>
    </dgm:pt>
    <dgm:pt modelId="{4226D032-7196-4AC7-869A-9B9056A745F0}" type="pres">
      <dgm:prSet presAssocID="{0C073685-BBDF-4E1B-80B5-AE84959A3FF6}" presName="childShape" presStyleCnt="0"/>
      <dgm:spPr/>
    </dgm:pt>
    <dgm:pt modelId="{1343F45C-7AB3-433F-A1D8-0A1D2FB1A665}" type="pres">
      <dgm:prSet presAssocID="{17A3DF4D-6C6C-40FC-A639-B6C497E12327}" presName="root" presStyleCnt="0"/>
      <dgm:spPr/>
    </dgm:pt>
    <dgm:pt modelId="{1C1E237A-CF07-46BF-B452-46021946D9EE}" type="pres">
      <dgm:prSet presAssocID="{17A3DF4D-6C6C-40FC-A639-B6C497E12327}" presName="rootComposite" presStyleCnt="0"/>
      <dgm:spPr/>
    </dgm:pt>
    <dgm:pt modelId="{036AF9DD-495E-431D-B1F7-153682257321}" type="pres">
      <dgm:prSet presAssocID="{17A3DF4D-6C6C-40FC-A639-B6C497E12327}" presName="rootText" presStyleLbl="node1" presStyleIdx="1" presStyleCnt="2"/>
      <dgm:spPr/>
    </dgm:pt>
    <dgm:pt modelId="{6FBE9B0E-6FA4-4587-BA41-357ECB1C0382}" type="pres">
      <dgm:prSet presAssocID="{17A3DF4D-6C6C-40FC-A639-B6C497E12327}" presName="rootConnector" presStyleLbl="node1" presStyleIdx="1" presStyleCnt="2"/>
      <dgm:spPr/>
    </dgm:pt>
    <dgm:pt modelId="{A597238F-2F42-45CD-A80A-7F3668FA8C25}" type="pres">
      <dgm:prSet presAssocID="{17A3DF4D-6C6C-40FC-A639-B6C497E12327}" presName="childShape" presStyleCnt="0"/>
      <dgm:spPr/>
    </dgm:pt>
  </dgm:ptLst>
  <dgm:cxnLst>
    <dgm:cxn modelId="{60500A09-68AB-4F78-8DC8-548F4A230E13}" srcId="{F44EE606-966B-4B29-B18B-E0878DD5D117}" destId="{0C073685-BBDF-4E1B-80B5-AE84959A3FF6}" srcOrd="0" destOrd="0" parTransId="{D7BF02D4-CEC6-4876-8AA2-5848F87C995F}" sibTransId="{8CD9F886-DB0F-4C08-8210-977C45F876EE}"/>
    <dgm:cxn modelId="{453EDB3C-2615-4700-8DE8-E1C6648F8715}" type="presOf" srcId="{F44EE606-966B-4B29-B18B-E0878DD5D117}" destId="{A6B0B766-5B23-49D2-BDC2-797B7AF2C638}" srcOrd="0" destOrd="0" presId="urn:microsoft.com/office/officeart/2005/8/layout/hierarchy3"/>
    <dgm:cxn modelId="{3AF6278A-6B4D-4E6D-AC88-8FC68F17FB18}" type="presOf" srcId="{17A3DF4D-6C6C-40FC-A639-B6C497E12327}" destId="{6FBE9B0E-6FA4-4587-BA41-357ECB1C0382}" srcOrd="1" destOrd="0" presId="urn:microsoft.com/office/officeart/2005/8/layout/hierarchy3"/>
    <dgm:cxn modelId="{9B0350AB-C208-4942-8F5B-BA1F8E59405F}" type="presOf" srcId="{0C073685-BBDF-4E1B-80B5-AE84959A3FF6}" destId="{1A75FA43-4365-4681-92FE-8D27B4CE2BFB}" srcOrd="0" destOrd="0" presId="urn:microsoft.com/office/officeart/2005/8/layout/hierarchy3"/>
    <dgm:cxn modelId="{425FD4B3-8A8B-474B-9E7E-2C5458317C21}" type="presOf" srcId="{0C073685-BBDF-4E1B-80B5-AE84959A3FF6}" destId="{27E59049-3E8E-4A26-9962-DBBA860788A0}" srcOrd="1" destOrd="0" presId="urn:microsoft.com/office/officeart/2005/8/layout/hierarchy3"/>
    <dgm:cxn modelId="{934BCFDA-44B2-4A7D-BF0C-4B0B8694C6A6}" srcId="{F44EE606-966B-4B29-B18B-E0878DD5D117}" destId="{17A3DF4D-6C6C-40FC-A639-B6C497E12327}" srcOrd="1" destOrd="0" parTransId="{B7B88392-0F80-4A8B-BDA4-44830A178554}" sibTransId="{98B7898E-9A10-40F5-B984-CB05CDC3F2AF}"/>
    <dgm:cxn modelId="{C696BBE1-A78D-4130-ABDE-6696DE02A55D}" type="presOf" srcId="{17A3DF4D-6C6C-40FC-A639-B6C497E12327}" destId="{036AF9DD-495E-431D-B1F7-153682257321}" srcOrd="0" destOrd="0" presId="urn:microsoft.com/office/officeart/2005/8/layout/hierarchy3"/>
    <dgm:cxn modelId="{266301CD-F9F4-4398-A94E-77D3EE0229F8}" type="presParOf" srcId="{A6B0B766-5B23-49D2-BDC2-797B7AF2C638}" destId="{4699AEC9-43F8-436C-B2E1-FBF486ABB2B4}" srcOrd="0" destOrd="0" presId="urn:microsoft.com/office/officeart/2005/8/layout/hierarchy3"/>
    <dgm:cxn modelId="{F39A323C-E754-480F-A170-0128F41B5D36}" type="presParOf" srcId="{4699AEC9-43F8-436C-B2E1-FBF486ABB2B4}" destId="{664976E7-E0E5-4A55-9510-024056960962}" srcOrd="0" destOrd="0" presId="urn:microsoft.com/office/officeart/2005/8/layout/hierarchy3"/>
    <dgm:cxn modelId="{A3935AC1-F489-4FA1-961F-301EDF9DBF95}" type="presParOf" srcId="{664976E7-E0E5-4A55-9510-024056960962}" destId="{1A75FA43-4365-4681-92FE-8D27B4CE2BFB}" srcOrd="0" destOrd="0" presId="urn:microsoft.com/office/officeart/2005/8/layout/hierarchy3"/>
    <dgm:cxn modelId="{164FF78A-0FFF-40B7-8BB4-FFFE1D94ED01}" type="presParOf" srcId="{664976E7-E0E5-4A55-9510-024056960962}" destId="{27E59049-3E8E-4A26-9962-DBBA860788A0}" srcOrd="1" destOrd="0" presId="urn:microsoft.com/office/officeart/2005/8/layout/hierarchy3"/>
    <dgm:cxn modelId="{B5A902B0-1D3A-4D26-8C6E-EB35A43B21BC}" type="presParOf" srcId="{4699AEC9-43F8-436C-B2E1-FBF486ABB2B4}" destId="{4226D032-7196-4AC7-869A-9B9056A745F0}" srcOrd="1" destOrd="0" presId="urn:microsoft.com/office/officeart/2005/8/layout/hierarchy3"/>
    <dgm:cxn modelId="{6CD10941-4479-4D74-B0C9-58291EFBB2E7}" type="presParOf" srcId="{A6B0B766-5B23-49D2-BDC2-797B7AF2C638}" destId="{1343F45C-7AB3-433F-A1D8-0A1D2FB1A665}" srcOrd="1" destOrd="0" presId="urn:microsoft.com/office/officeart/2005/8/layout/hierarchy3"/>
    <dgm:cxn modelId="{B1305543-C645-4D3E-B4D0-1FE5F7EBDBC0}" type="presParOf" srcId="{1343F45C-7AB3-433F-A1D8-0A1D2FB1A665}" destId="{1C1E237A-CF07-46BF-B452-46021946D9EE}" srcOrd="0" destOrd="0" presId="urn:microsoft.com/office/officeart/2005/8/layout/hierarchy3"/>
    <dgm:cxn modelId="{6E469363-DE50-47FD-90DD-604C86F5E3C0}" type="presParOf" srcId="{1C1E237A-CF07-46BF-B452-46021946D9EE}" destId="{036AF9DD-495E-431D-B1F7-153682257321}" srcOrd="0" destOrd="0" presId="urn:microsoft.com/office/officeart/2005/8/layout/hierarchy3"/>
    <dgm:cxn modelId="{1C753203-C0B9-4FA1-AF6F-D7849E33234F}" type="presParOf" srcId="{1C1E237A-CF07-46BF-B452-46021946D9EE}" destId="{6FBE9B0E-6FA4-4587-BA41-357ECB1C0382}" srcOrd="1" destOrd="0" presId="urn:microsoft.com/office/officeart/2005/8/layout/hierarchy3"/>
    <dgm:cxn modelId="{84E18465-DA51-48BD-BFB2-A8398D1A635D}" type="presParOf" srcId="{1343F45C-7AB3-433F-A1D8-0A1D2FB1A665}" destId="{A597238F-2F42-45CD-A80A-7F3668FA8C2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B3E390-2350-443C-9D86-DC8777E10C4F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CR"/>
        </a:p>
      </dgm:t>
    </dgm:pt>
    <dgm:pt modelId="{6D983886-DB79-47BF-80B4-69B20985291F}">
      <dgm:prSet/>
      <dgm:spPr/>
      <dgm:t>
        <a:bodyPr/>
        <a:lstStyle/>
        <a:p>
          <a:r>
            <a:rPr lang="es-CR" b="0" i="0" dirty="0"/>
            <a:t>Manhattan</a:t>
          </a:r>
          <a:endParaRPr lang="en-US" dirty="0"/>
        </a:p>
      </dgm:t>
    </dgm:pt>
    <dgm:pt modelId="{510112CB-4208-4D34-805C-1F2D89234733}" type="parTrans" cxnId="{2C4866C9-131D-45BC-8130-764409BFEEBA}">
      <dgm:prSet/>
      <dgm:spPr/>
      <dgm:t>
        <a:bodyPr/>
        <a:lstStyle/>
        <a:p>
          <a:endParaRPr lang="es-CR"/>
        </a:p>
      </dgm:t>
    </dgm:pt>
    <dgm:pt modelId="{62B8F7F7-54C5-409F-9EF7-A5F64935D60C}" type="sibTrans" cxnId="{2C4866C9-131D-45BC-8130-764409BFEEBA}">
      <dgm:prSet/>
      <dgm:spPr/>
      <dgm:t>
        <a:bodyPr/>
        <a:lstStyle/>
        <a:p>
          <a:endParaRPr lang="es-CR"/>
        </a:p>
      </dgm:t>
    </dgm:pt>
    <dgm:pt modelId="{15D5FC80-0B8A-4BFA-9CC7-4DCCFEA2EA0E}">
      <dgm:prSet custT="1"/>
      <dgm:spPr/>
      <dgm:t>
        <a:bodyPr anchor="ctr"/>
        <a:lstStyle/>
        <a:p>
          <a:pPr algn="ctr">
            <a:buNone/>
          </a:pPr>
          <a:r>
            <a:rPr lang="es-CR" sz="4400" b="1" dirty="0"/>
            <a:t>92%</a:t>
          </a:r>
          <a:endParaRPr lang="en-US" sz="4400" b="1" dirty="0"/>
        </a:p>
      </dgm:t>
    </dgm:pt>
    <dgm:pt modelId="{AF9A299B-32AD-4793-BA1A-618FFCE8ABBD}" type="parTrans" cxnId="{19204150-570F-42BD-86F8-F64FB1055DCA}">
      <dgm:prSet/>
      <dgm:spPr/>
      <dgm:t>
        <a:bodyPr/>
        <a:lstStyle/>
        <a:p>
          <a:endParaRPr lang="es-CR"/>
        </a:p>
      </dgm:t>
    </dgm:pt>
    <dgm:pt modelId="{3E87FCF7-99B6-4455-959F-D0F708796A2F}" type="sibTrans" cxnId="{19204150-570F-42BD-86F8-F64FB1055DCA}">
      <dgm:prSet/>
      <dgm:spPr/>
      <dgm:t>
        <a:bodyPr/>
        <a:lstStyle/>
        <a:p>
          <a:endParaRPr lang="es-CR"/>
        </a:p>
      </dgm:t>
    </dgm:pt>
    <dgm:pt modelId="{D596D70D-83FF-4761-8F87-863AFFA25A86}">
      <dgm:prSet/>
      <dgm:spPr/>
      <dgm:t>
        <a:bodyPr/>
        <a:lstStyle/>
        <a:p>
          <a:r>
            <a:rPr lang="es-CR" b="0" i="0"/>
            <a:t>Cosine</a:t>
          </a:r>
          <a:endParaRPr lang="en-US"/>
        </a:p>
      </dgm:t>
    </dgm:pt>
    <dgm:pt modelId="{3B578BA5-E24E-4DD9-964F-EFB880AA7019}" type="parTrans" cxnId="{5CB9BDD8-BB7D-4F42-9BD0-6E32AC89EED3}">
      <dgm:prSet/>
      <dgm:spPr/>
      <dgm:t>
        <a:bodyPr/>
        <a:lstStyle/>
        <a:p>
          <a:endParaRPr lang="es-CR"/>
        </a:p>
      </dgm:t>
    </dgm:pt>
    <dgm:pt modelId="{57F8D71B-20A7-4048-9EFB-06D0F28E05E4}" type="sibTrans" cxnId="{5CB9BDD8-BB7D-4F42-9BD0-6E32AC89EED3}">
      <dgm:prSet/>
      <dgm:spPr/>
      <dgm:t>
        <a:bodyPr/>
        <a:lstStyle/>
        <a:p>
          <a:endParaRPr lang="es-CR"/>
        </a:p>
      </dgm:t>
    </dgm:pt>
    <dgm:pt modelId="{F8A1D550-E316-4892-B7E5-8A98AA3C0B3C}">
      <dgm:prSet custT="1"/>
      <dgm:spPr/>
      <dgm:t>
        <a:bodyPr anchor="ctr"/>
        <a:lstStyle/>
        <a:p>
          <a:pPr algn="ctr">
            <a:buNone/>
          </a:pPr>
          <a:r>
            <a:rPr lang="es-CR" sz="4400"/>
            <a:t>80%</a:t>
          </a:r>
          <a:endParaRPr lang="en-US" sz="4400"/>
        </a:p>
      </dgm:t>
    </dgm:pt>
    <dgm:pt modelId="{93FCA857-B806-4377-9861-EAAF18137448}" type="parTrans" cxnId="{E74A7D4E-E319-4DBA-9C43-882EF194423B}">
      <dgm:prSet/>
      <dgm:spPr/>
      <dgm:t>
        <a:bodyPr/>
        <a:lstStyle/>
        <a:p>
          <a:endParaRPr lang="es-CR"/>
        </a:p>
      </dgm:t>
    </dgm:pt>
    <dgm:pt modelId="{0C9292FB-7F45-48BC-B26A-3549F085D9F7}" type="sibTrans" cxnId="{E74A7D4E-E319-4DBA-9C43-882EF194423B}">
      <dgm:prSet/>
      <dgm:spPr/>
      <dgm:t>
        <a:bodyPr/>
        <a:lstStyle/>
        <a:p>
          <a:endParaRPr lang="es-CR"/>
        </a:p>
      </dgm:t>
    </dgm:pt>
    <dgm:pt modelId="{22BF2E02-D90C-4895-9617-58BFDF5B1FF8}">
      <dgm:prSet/>
      <dgm:spPr/>
      <dgm:t>
        <a:bodyPr/>
        <a:lstStyle/>
        <a:p>
          <a:r>
            <a:rPr lang="es-CR" b="0" i="0" dirty="0" err="1"/>
            <a:t>Euclidean</a:t>
          </a:r>
          <a:endParaRPr lang="en-US" dirty="0"/>
        </a:p>
      </dgm:t>
    </dgm:pt>
    <dgm:pt modelId="{6BD05D91-9536-4E9A-9A1F-130A45FAF9EB}" type="parTrans" cxnId="{77C405E5-F291-4AEC-A604-61A4FABE5E67}">
      <dgm:prSet/>
      <dgm:spPr/>
      <dgm:t>
        <a:bodyPr/>
        <a:lstStyle/>
        <a:p>
          <a:endParaRPr lang="es-CR"/>
        </a:p>
      </dgm:t>
    </dgm:pt>
    <dgm:pt modelId="{16D7EDD6-25B1-4D4D-AB23-08EF10B39D50}" type="sibTrans" cxnId="{77C405E5-F291-4AEC-A604-61A4FABE5E67}">
      <dgm:prSet/>
      <dgm:spPr/>
      <dgm:t>
        <a:bodyPr/>
        <a:lstStyle/>
        <a:p>
          <a:endParaRPr lang="es-CR"/>
        </a:p>
      </dgm:t>
    </dgm:pt>
    <dgm:pt modelId="{C0AF301D-C437-43B0-80E2-43985C337D75}">
      <dgm:prSet custT="1"/>
      <dgm:spPr/>
      <dgm:t>
        <a:bodyPr anchor="ctr"/>
        <a:lstStyle/>
        <a:p>
          <a:pPr algn="ctr">
            <a:buNone/>
          </a:pPr>
          <a:r>
            <a:rPr lang="es-CR" sz="4400" dirty="0"/>
            <a:t>82%</a:t>
          </a:r>
          <a:endParaRPr lang="en-US" sz="4400" dirty="0"/>
        </a:p>
      </dgm:t>
    </dgm:pt>
    <dgm:pt modelId="{EEBA6E26-723A-465F-8B94-9FE134675305}" type="parTrans" cxnId="{75C92B12-1E60-4996-B93F-0725BE680ED7}">
      <dgm:prSet/>
      <dgm:spPr/>
      <dgm:t>
        <a:bodyPr/>
        <a:lstStyle/>
        <a:p>
          <a:endParaRPr lang="es-CR"/>
        </a:p>
      </dgm:t>
    </dgm:pt>
    <dgm:pt modelId="{23FB1CE5-D4E5-49F5-B732-3582D4425161}" type="sibTrans" cxnId="{75C92B12-1E60-4996-B93F-0725BE680ED7}">
      <dgm:prSet/>
      <dgm:spPr/>
      <dgm:t>
        <a:bodyPr/>
        <a:lstStyle/>
        <a:p>
          <a:endParaRPr lang="es-CR"/>
        </a:p>
      </dgm:t>
    </dgm:pt>
    <dgm:pt modelId="{89E9593E-0AD4-4988-827B-901FFDD8864A}" type="pres">
      <dgm:prSet presAssocID="{50B3E390-2350-443C-9D86-DC8777E10C4F}" presName="Name0" presStyleCnt="0">
        <dgm:presLayoutVars>
          <dgm:dir/>
          <dgm:animLvl val="lvl"/>
          <dgm:resizeHandles val="exact"/>
        </dgm:presLayoutVars>
      </dgm:prSet>
      <dgm:spPr/>
    </dgm:pt>
    <dgm:pt modelId="{C523632D-C460-479D-B2C7-3A89BBCD0BD2}" type="pres">
      <dgm:prSet presAssocID="{6D983886-DB79-47BF-80B4-69B20985291F}" presName="composite" presStyleCnt="0"/>
      <dgm:spPr/>
    </dgm:pt>
    <dgm:pt modelId="{972DA02D-8E70-4538-8976-36B658910FB8}" type="pres">
      <dgm:prSet presAssocID="{6D983886-DB79-47BF-80B4-69B20985291F}" presName="parTx" presStyleLbl="alignNode1" presStyleIdx="0" presStyleCnt="3" custLinFactNeighborX="-103" custLinFactNeighborY="-802">
        <dgm:presLayoutVars>
          <dgm:chMax val="0"/>
          <dgm:chPref val="0"/>
          <dgm:bulletEnabled val="1"/>
        </dgm:presLayoutVars>
      </dgm:prSet>
      <dgm:spPr/>
    </dgm:pt>
    <dgm:pt modelId="{AF6795A1-C4E9-4333-88D2-23598C538E3F}" type="pres">
      <dgm:prSet presAssocID="{6D983886-DB79-47BF-80B4-69B20985291F}" presName="desTx" presStyleLbl="alignAccFollowNode1" presStyleIdx="0" presStyleCnt="3">
        <dgm:presLayoutVars>
          <dgm:bulletEnabled val="1"/>
        </dgm:presLayoutVars>
      </dgm:prSet>
      <dgm:spPr/>
    </dgm:pt>
    <dgm:pt modelId="{BBDB3FE7-2D7B-4A57-A6B7-A41A1927C79C}" type="pres">
      <dgm:prSet presAssocID="{62B8F7F7-54C5-409F-9EF7-A5F64935D60C}" presName="space" presStyleCnt="0"/>
      <dgm:spPr/>
    </dgm:pt>
    <dgm:pt modelId="{2773890B-37F1-435A-9838-2FF3BCD8CC0B}" type="pres">
      <dgm:prSet presAssocID="{D596D70D-83FF-4761-8F87-863AFFA25A86}" presName="composite" presStyleCnt="0"/>
      <dgm:spPr/>
    </dgm:pt>
    <dgm:pt modelId="{B224D250-16E2-4F41-B623-98FF47FE9AC4}" type="pres">
      <dgm:prSet presAssocID="{D596D70D-83FF-4761-8F87-863AFFA25A8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DC649BA-AD04-493B-ABED-A55364FD4D6D}" type="pres">
      <dgm:prSet presAssocID="{D596D70D-83FF-4761-8F87-863AFFA25A86}" presName="desTx" presStyleLbl="alignAccFollowNode1" presStyleIdx="1" presStyleCnt="3">
        <dgm:presLayoutVars>
          <dgm:bulletEnabled val="1"/>
        </dgm:presLayoutVars>
      </dgm:prSet>
      <dgm:spPr/>
    </dgm:pt>
    <dgm:pt modelId="{8CA142A4-AC98-41E7-958C-F3917D340D48}" type="pres">
      <dgm:prSet presAssocID="{57F8D71B-20A7-4048-9EFB-06D0F28E05E4}" presName="space" presStyleCnt="0"/>
      <dgm:spPr/>
    </dgm:pt>
    <dgm:pt modelId="{B985C04B-178E-4558-8BD2-4AB836733126}" type="pres">
      <dgm:prSet presAssocID="{22BF2E02-D90C-4895-9617-58BFDF5B1FF8}" presName="composite" presStyleCnt="0"/>
      <dgm:spPr/>
    </dgm:pt>
    <dgm:pt modelId="{611E0C15-9D48-43CD-B580-C0433680B741}" type="pres">
      <dgm:prSet presAssocID="{22BF2E02-D90C-4895-9617-58BFDF5B1FF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A5816A5-0AB2-4323-963A-2EEDB938A79A}" type="pres">
      <dgm:prSet presAssocID="{22BF2E02-D90C-4895-9617-58BFDF5B1FF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5C92B12-1E60-4996-B93F-0725BE680ED7}" srcId="{22BF2E02-D90C-4895-9617-58BFDF5B1FF8}" destId="{C0AF301D-C437-43B0-80E2-43985C337D75}" srcOrd="0" destOrd="0" parTransId="{EEBA6E26-723A-465F-8B94-9FE134675305}" sibTransId="{23FB1CE5-D4E5-49F5-B732-3582D4425161}"/>
    <dgm:cxn modelId="{CCA7074C-CDCA-4D62-AD96-3F8E4E128205}" type="presOf" srcId="{D596D70D-83FF-4761-8F87-863AFFA25A86}" destId="{B224D250-16E2-4F41-B623-98FF47FE9AC4}" srcOrd="0" destOrd="0" presId="urn:microsoft.com/office/officeart/2005/8/layout/hList1"/>
    <dgm:cxn modelId="{E74A7D4E-E319-4DBA-9C43-882EF194423B}" srcId="{D596D70D-83FF-4761-8F87-863AFFA25A86}" destId="{F8A1D550-E316-4892-B7E5-8A98AA3C0B3C}" srcOrd="0" destOrd="0" parTransId="{93FCA857-B806-4377-9861-EAAF18137448}" sibTransId="{0C9292FB-7F45-48BC-B26A-3549F085D9F7}"/>
    <dgm:cxn modelId="{368FB34E-E15F-4582-A9F9-AC73C643077E}" type="presOf" srcId="{22BF2E02-D90C-4895-9617-58BFDF5B1FF8}" destId="{611E0C15-9D48-43CD-B580-C0433680B741}" srcOrd="0" destOrd="0" presId="urn:microsoft.com/office/officeart/2005/8/layout/hList1"/>
    <dgm:cxn modelId="{19204150-570F-42BD-86F8-F64FB1055DCA}" srcId="{6D983886-DB79-47BF-80B4-69B20985291F}" destId="{15D5FC80-0B8A-4BFA-9CC7-4DCCFEA2EA0E}" srcOrd="0" destOrd="0" parTransId="{AF9A299B-32AD-4793-BA1A-618FFCE8ABBD}" sibTransId="{3E87FCF7-99B6-4455-959F-D0F708796A2F}"/>
    <dgm:cxn modelId="{5AEF198D-6DBD-4734-A16D-957DE72BF8B7}" type="presOf" srcId="{50B3E390-2350-443C-9D86-DC8777E10C4F}" destId="{89E9593E-0AD4-4988-827B-901FFDD8864A}" srcOrd="0" destOrd="0" presId="urn:microsoft.com/office/officeart/2005/8/layout/hList1"/>
    <dgm:cxn modelId="{2F846AC4-4A3E-480B-ADBE-14CE8E8A6946}" type="presOf" srcId="{6D983886-DB79-47BF-80B4-69B20985291F}" destId="{972DA02D-8E70-4538-8976-36B658910FB8}" srcOrd="0" destOrd="0" presId="urn:microsoft.com/office/officeart/2005/8/layout/hList1"/>
    <dgm:cxn modelId="{2C4866C9-131D-45BC-8130-764409BFEEBA}" srcId="{50B3E390-2350-443C-9D86-DC8777E10C4F}" destId="{6D983886-DB79-47BF-80B4-69B20985291F}" srcOrd="0" destOrd="0" parTransId="{510112CB-4208-4D34-805C-1F2D89234733}" sibTransId="{62B8F7F7-54C5-409F-9EF7-A5F64935D60C}"/>
    <dgm:cxn modelId="{EA921FCD-76A3-4CAB-9669-936B56C8E69C}" type="presOf" srcId="{C0AF301D-C437-43B0-80E2-43985C337D75}" destId="{2A5816A5-0AB2-4323-963A-2EEDB938A79A}" srcOrd="0" destOrd="0" presId="urn:microsoft.com/office/officeart/2005/8/layout/hList1"/>
    <dgm:cxn modelId="{5CB9BDD8-BB7D-4F42-9BD0-6E32AC89EED3}" srcId="{50B3E390-2350-443C-9D86-DC8777E10C4F}" destId="{D596D70D-83FF-4761-8F87-863AFFA25A86}" srcOrd="1" destOrd="0" parTransId="{3B578BA5-E24E-4DD9-964F-EFB880AA7019}" sibTransId="{57F8D71B-20A7-4048-9EFB-06D0F28E05E4}"/>
    <dgm:cxn modelId="{77C405E5-F291-4AEC-A604-61A4FABE5E67}" srcId="{50B3E390-2350-443C-9D86-DC8777E10C4F}" destId="{22BF2E02-D90C-4895-9617-58BFDF5B1FF8}" srcOrd="2" destOrd="0" parTransId="{6BD05D91-9536-4E9A-9A1F-130A45FAF9EB}" sibTransId="{16D7EDD6-25B1-4D4D-AB23-08EF10B39D50}"/>
    <dgm:cxn modelId="{683A3FE5-3AAF-444E-971C-14CD99541AAF}" type="presOf" srcId="{F8A1D550-E316-4892-B7E5-8A98AA3C0B3C}" destId="{DDC649BA-AD04-493B-ABED-A55364FD4D6D}" srcOrd="0" destOrd="0" presId="urn:microsoft.com/office/officeart/2005/8/layout/hList1"/>
    <dgm:cxn modelId="{6DA70BF8-FEA9-46BA-BE8E-B1C3805FCAB0}" type="presOf" srcId="{15D5FC80-0B8A-4BFA-9CC7-4DCCFEA2EA0E}" destId="{AF6795A1-C4E9-4333-88D2-23598C538E3F}" srcOrd="0" destOrd="0" presId="urn:microsoft.com/office/officeart/2005/8/layout/hList1"/>
    <dgm:cxn modelId="{B2552C2E-B0F6-4D65-A347-BFE76D3A3BF0}" type="presParOf" srcId="{89E9593E-0AD4-4988-827B-901FFDD8864A}" destId="{C523632D-C460-479D-B2C7-3A89BBCD0BD2}" srcOrd="0" destOrd="0" presId="urn:microsoft.com/office/officeart/2005/8/layout/hList1"/>
    <dgm:cxn modelId="{40DF6DFE-C23F-49EF-9BEC-4380E8525E52}" type="presParOf" srcId="{C523632D-C460-479D-B2C7-3A89BBCD0BD2}" destId="{972DA02D-8E70-4538-8976-36B658910FB8}" srcOrd="0" destOrd="0" presId="urn:microsoft.com/office/officeart/2005/8/layout/hList1"/>
    <dgm:cxn modelId="{5DECD89E-D0F0-455B-9E54-1CA2A1218D7D}" type="presParOf" srcId="{C523632D-C460-479D-B2C7-3A89BBCD0BD2}" destId="{AF6795A1-C4E9-4333-88D2-23598C538E3F}" srcOrd="1" destOrd="0" presId="urn:microsoft.com/office/officeart/2005/8/layout/hList1"/>
    <dgm:cxn modelId="{02D79A4A-1677-41DE-9BFD-D91C7A967600}" type="presParOf" srcId="{89E9593E-0AD4-4988-827B-901FFDD8864A}" destId="{BBDB3FE7-2D7B-4A57-A6B7-A41A1927C79C}" srcOrd="1" destOrd="0" presId="urn:microsoft.com/office/officeart/2005/8/layout/hList1"/>
    <dgm:cxn modelId="{8C73BFFA-B35B-4CCF-83AC-50AC59121B17}" type="presParOf" srcId="{89E9593E-0AD4-4988-827B-901FFDD8864A}" destId="{2773890B-37F1-435A-9838-2FF3BCD8CC0B}" srcOrd="2" destOrd="0" presId="urn:microsoft.com/office/officeart/2005/8/layout/hList1"/>
    <dgm:cxn modelId="{B03D2D70-563E-4B5B-89A1-C52A2384FCDC}" type="presParOf" srcId="{2773890B-37F1-435A-9838-2FF3BCD8CC0B}" destId="{B224D250-16E2-4F41-B623-98FF47FE9AC4}" srcOrd="0" destOrd="0" presId="urn:microsoft.com/office/officeart/2005/8/layout/hList1"/>
    <dgm:cxn modelId="{26FDE858-1464-40EF-9B76-0DA7C4C69037}" type="presParOf" srcId="{2773890B-37F1-435A-9838-2FF3BCD8CC0B}" destId="{DDC649BA-AD04-493B-ABED-A55364FD4D6D}" srcOrd="1" destOrd="0" presId="urn:microsoft.com/office/officeart/2005/8/layout/hList1"/>
    <dgm:cxn modelId="{C7A842BE-8F35-4024-93AD-8222157E2F54}" type="presParOf" srcId="{89E9593E-0AD4-4988-827B-901FFDD8864A}" destId="{8CA142A4-AC98-41E7-958C-F3917D340D48}" srcOrd="3" destOrd="0" presId="urn:microsoft.com/office/officeart/2005/8/layout/hList1"/>
    <dgm:cxn modelId="{A69DA4C5-014C-48FA-9ADB-05942F2ED922}" type="presParOf" srcId="{89E9593E-0AD4-4988-827B-901FFDD8864A}" destId="{B985C04B-178E-4558-8BD2-4AB836733126}" srcOrd="4" destOrd="0" presId="urn:microsoft.com/office/officeart/2005/8/layout/hList1"/>
    <dgm:cxn modelId="{55F17D37-1C7D-4182-B832-A3D21837C8D9}" type="presParOf" srcId="{B985C04B-178E-4558-8BD2-4AB836733126}" destId="{611E0C15-9D48-43CD-B580-C0433680B741}" srcOrd="0" destOrd="0" presId="urn:microsoft.com/office/officeart/2005/8/layout/hList1"/>
    <dgm:cxn modelId="{53C84761-1A79-4C3E-A7C4-88E65CFC6D02}" type="presParOf" srcId="{B985C04B-178E-4558-8BD2-4AB836733126}" destId="{2A5816A5-0AB2-4323-963A-2EEDB938A79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5FA43-4365-4681-92FE-8D27B4CE2BFB}">
      <dsp:nvSpPr>
        <dsp:cNvPr id="0" name=""/>
        <dsp:cNvSpPr/>
      </dsp:nvSpPr>
      <dsp:spPr>
        <a:xfrm>
          <a:off x="1283" y="928490"/>
          <a:ext cx="4672458" cy="23362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4900" kern="1200"/>
            <a:t>PyCaret AutoML</a:t>
          </a:r>
          <a:endParaRPr lang="en-US" sz="4900" kern="1200"/>
        </a:p>
      </dsp:txBody>
      <dsp:txXfrm>
        <a:off x="69709" y="996916"/>
        <a:ext cx="4535606" cy="2199377"/>
      </dsp:txXfrm>
    </dsp:sp>
    <dsp:sp modelId="{036AF9DD-495E-431D-B1F7-153682257321}">
      <dsp:nvSpPr>
        <dsp:cNvPr id="0" name=""/>
        <dsp:cNvSpPr/>
      </dsp:nvSpPr>
      <dsp:spPr>
        <a:xfrm>
          <a:off x="5841857" y="928490"/>
          <a:ext cx="4672458" cy="233622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4900" kern="1200" dirty="0"/>
            <a:t>Métodos Basados en Distancia</a:t>
          </a:r>
          <a:endParaRPr lang="en-US" sz="4900" kern="1200" dirty="0"/>
        </a:p>
      </dsp:txBody>
      <dsp:txXfrm>
        <a:off x="5910283" y="996916"/>
        <a:ext cx="4535606" cy="2199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2DA02D-8E70-4538-8976-36B658910FB8}">
      <dsp:nvSpPr>
        <dsp:cNvPr id="0" name=""/>
        <dsp:cNvSpPr/>
      </dsp:nvSpPr>
      <dsp:spPr>
        <a:xfrm>
          <a:off x="0" y="666983"/>
          <a:ext cx="1842266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0" i="0" kern="1200" dirty="0"/>
            <a:t>Manhattan</a:t>
          </a:r>
          <a:endParaRPr lang="en-US" sz="2500" kern="1200" dirty="0"/>
        </a:p>
      </dsp:txBody>
      <dsp:txXfrm>
        <a:off x="0" y="666983"/>
        <a:ext cx="1842266" cy="720000"/>
      </dsp:txXfrm>
    </dsp:sp>
    <dsp:sp modelId="{AF6795A1-C4E9-4333-88D2-23598C538E3F}">
      <dsp:nvSpPr>
        <dsp:cNvPr id="0" name=""/>
        <dsp:cNvSpPr/>
      </dsp:nvSpPr>
      <dsp:spPr>
        <a:xfrm>
          <a:off x="1889" y="1392758"/>
          <a:ext cx="1842266" cy="120093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ctr" anchorCtr="0">
          <a:noAutofit/>
        </a:bodyPr>
        <a:lstStyle/>
        <a:p>
          <a:pPr marL="285750" lvl="1" indent="-285750" algn="ctr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R" sz="4400" b="1" kern="1200" dirty="0"/>
            <a:t>92%</a:t>
          </a:r>
          <a:endParaRPr lang="en-US" sz="4400" b="1" kern="1200" dirty="0"/>
        </a:p>
      </dsp:txBody>
      <dsp:txXfrm>
        <a:off x="1889" y="1392758"/>
        <a:ext cx="1842266" cy="1200937"/>
      </dsp:txXfrm>
    </dsp:sp>
    <dsp:sp modelId="{B224D250-16E2-4F41-B623-98FF47FE9AC4}">
      <dsp:nvSpPr>
        <dsp:cNvPr id="0" name=""/>
        <dsp:cNvSpPr/>
      </dsp:nvSpPr>
      <dsp:spPr>
        <a:xfrm>
          <a:off x="2102072" y="672758"/>
          <a:ext cx="1842266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0" i="0" kern="1200"/>
            <a:t>Cosine</a:t>
          </a:r>
          <a:endParaRPr lang="en-US" sz="2500" kern="1200"/>
        </a:p>
      </dsp:txBody>
      <dsp:txXfrm>
        <a:off x="2102072" y="672758"/>
        <a:ext cx="1842266" cy="720000"/>
      </dsp:txXfrm>
    </dsp:sp>
    <dsp:sp modelId="{DDC649BA-AD04-493B-ABED-A55364FD4D6D}">
      <dsp:nvSpPr>
        <dsp:cNvPr id="0" name=""/>
        <dsp:cNvSpPr/>
      </dsp:nvSpPr>
      <dsp:spPr>
        <a:xfrm>
          <a:off x="2102072" y="1392758"/>
          <a:ext cx="1842266" cy="120093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ctr" anchorCtr="0">
          <a:noAutofit/>
        </a:bodyPr>
        <a:lstStyle/>
        <a:p>
          <a:pPr marL="285750" lvl="1" indent="-285750" algn="ctr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R" sz="4400" kern="1200"/>
            <a:t>80%</a:t>
          </a:r>
          <a:endParaRPr lang="en-US" sz="4400" kern="1200"/>
        </a:p>
      </dsp:txBody>
      <dsp:txXfrm>
        <a:off x="2102072" y="1392758"/>
        <a:ext cx="1842266" cy="1200937"/>
      </dsp:txXfrm>
    </dsp:sp>
    <dsp:sp modelId="{611E0C15-9D48-43CD-B580-C0433680B741}">
      <dsp:nvSpPr>
        <dsp:cNvPr id="0" name=""/>
        <dsp:cNvSpPr/>
      </dsp:nvSpPr>
      <dsp:spPr>
        <a:xfrm>
          <a:off x="4202256" y="672758"/>
          <a:ext cx="1842266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0" i="0" kern="1200" dirty="0" err="1"/>
            <a:t>Euclidean</a:t>
          </a:r>
          <a:endParaRPr lang="en-US" sz="2500" kern="1200" dirty="0"/>
        </a:p>
      </dsp:txBody>
      <dsp:txXfrm>
        <a:off x="4202256" y="672758"/>
        <a:ext cx="1842266" cy="720000"/>
      </dsp:txXfrm>
    </dsp:sp>
    <dsp:sp modelId="{2A5816A5-0AB2-4323-963A-2EEDB938A79A}">
      <dsp:nvSpPr>
        <dsp:cNvPr id="0" name=""/>
        <dsp:cNvSpPr/>
      </dsp:nvSpPr>
      <dsp:spPr>
        <a:xfrm>
          <a:off x="4202256" y="1392758"/>
          <a:ext cx="1842266" cy="120093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ctr" anchorCtr="0">
          <a:noAutofit/>
        </a:bodyPr>
        <a:lstStyle/>
        <a:p>
          <a:pPr marL="285750" lvl="1" indent="-285750" algn="ctr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R" sz="4400" kern="1200" dirty="0"/>
            <a:t>82%</a:t>
          </a:r>
          <a:endParaRPr lang="en-US" sz="4400" kern="1200" dirty="0"/>
        </a:p>
      </dsp:txBody>
      <dsp:txXfrm>
        <a:off x="4202256" y="1392758"/>
        <a:ext cx="1842266" cy="1200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EFF6F-601F-6D4B-B55E-B7191B5DA2DE}" type="datetimeFigureOut">
              <a:rPr lang="en-CR" smtClean="0"/>
              <a:t>10/26/2022</a:t>
            </a:fld>
            <a:endParaRPr lang="en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A433B-CBAE-924E-8B6F-1CF37C835855}" type="slidenum">
              <a:rPr lang="en-CR" smtClean="0"/>
              <a:t>‹#›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328319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A433B-CBAE-924E-8B6F-1CF37C835855}" type="slidenum">
              <a:rPr lang="en-CR" smtClean="0"/>
              <a:t>1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3182327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7A433B-CBAE-924E-8B6F-1CF37C835855}" type="slidenum">
              <a:rPr lang="en-CR" smtClean="0"/>
              <a:t>7</a:t>
            </a:fld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167549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7150F9-5D43-87F8-2DE4-46A0101AB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F2B245-A9D5-8DE6-DD1A-BA53AD845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A2956-4718-8318-A045-BEB07DF60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R" dirty="0"/>
          </a:p>
        </p:txBody>
      </p:sp>
    </p:spTree>
    <p:extLst>
      <p:ext uri="{BB962C8B-B14F-4D97-AF65-F5344CB8AC3E}">
        <p14:creationId xmlns:p14="http://schemas.microsoft.com/office/powerpoint/2010/main" val="65131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210710-7251-F29B-39E3-BEA479A62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315FDA-1CA5-1BB0-8844-EF55BFEA6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660EC-DAF3-7231-4A92-E1F95681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3210"/>
          </a:xfrm>
        </p:spPr>
        <p:txBody>
          <a:bodyPr/>
          <a:lstStyle>
            <a:lvl1pPr>
              <a:defRPr b="0" i="0">
                <a:solidFill>
                  <a:schemeClr val="accent1">
                    <a:lumMod val="50000"/>
                  </a:schemeClr>
                </a:solidFill>
                <a:latin typeface="Montserrat Medium" pitchFamily="2" charset="77"/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397D-3E77-B384-F2EA-CFD809ED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46129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AF59A03-3D8E-3B41-A5B3-105B39BDA787}" type="datetimeFigureOut">
              <a:rPr lang="en-CR" smtClean="0"/>
              <a:pPr/>
              <a:t>10/26/2022</a:t>
            </a:fld>
            <a:endParaRPr lang="en-C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4AB76-B731-1DE0-A834-F3CD90F7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46128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CR" dirty="0"/>
          </a:p>
        </p:txBody>
      </p:sp>
    </p:spTree>
    <p:extLst>
      <p:ext uri="{BB962C8B-B14F-4D97-AF65-F5344CB8AC3E}">
        <p14:creationId xmlns:p14="http://schemas.microsoft.com/office/powerpoint/2010/main" val="201870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D723CFF-0D09-8D88-41BC-8CF6FEF03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7C6A5-6B34-01A8-CFA4-60D889D8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11706"/>
            <a:ext cx="10515600" cy="2050769"/>
          </a:xfrm>
        </p:spPr>
        <p:txBody>
          <a:bodyPr anchor="b"/>
          <a:lstStyle>
            <a:lvl1pPr>
              <a:defRPr sz="6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50C79-0491-8C44-A545-F03D35FAD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34046"/>
            <a:ext cx="10515600" cy="1250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97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32750A-D099-CAC7-9C55-A0B582A7D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CFE84F-A0B0-7738-5BE6-1522B17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973B3-8709-04CE-0BF2-64120F37A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948D2-1B1D-5B56-877C-D5AB5C32D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9EBF1-ADBE-EFDD-230B-FE678760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9A03-3D8E-3B41-A5B3-105B39BDA787}" type="datetimeFigureOut">
              <a:rPr lang="en-CR" smtClean="0"/>
              <a:t>10/26/2022</a:t>
            </a:fld>
            <a:endParaRPr lang="en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8E5FC-ADAF-6E8D-7924-155416A3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121102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7A0F7-124D-AAEE-4729-D8498654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E25284-745E-0633-1D64-768E0374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77F09-E1CD-B19F-AE1C-EEF670157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5E0A0-CF3C-8324-287B-416B905B8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8320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3EB2E-B393-EA4F-0C0A-3A3453E4A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E3887-2972-AEA2-83C4-0D2B14A7B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8320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R" dirty="0"/>
          </a:p>
        </p:txBody>
      </p:sp>
    </p:spTree>
    <p:extLst>
      <p:ext uri="{BB962C8B-B14F-4D97-AF65-F5344CB8AC3E}">
        <p14:creationId xmlns:p14="http://schemas.microsoft.com/office/powerpoint/2010/main" val="283894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9D8243-79EF-D52C-C97C-EB6FBC66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AAE861-8B3C-740D-CF1E-200E928BE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4623"/>
            <a:ext cx="10515600" cy="132556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R" dirty="0"/>
          </a:p>
        </p:txBody>
      </p:sp>
    </p:spTree>
    <p:extLst>
      <p:ext uri="{BB962C8B-B14F-4D97-AF65-F5344CB8AC3E}">
        <p14:creationId xmlns:p14="http://schemas.microsoft.com/office/powerpoint/2010/main" val="3976722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FA5717-6840-22FC-54ED-5AB14671C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A711F-18C8-3625-639A-5DD30EF59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DFD43-4281-3637-F7A9-3A8F6A1AC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24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BE6C4-F883-F445-B804-C0DB1C3DF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32DB9-E232-3089-CBC1-FD4E23E1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88" y="6218237"/>
            <a:ext cx="2743200" cy="365125"/>
          </a:xfrm>
        </p:spPr>
        <p:txBody>
          <a:bodyPr/>
          <a:lstStyle/>
          <a:p>
            <a:fld id="{BAF59A03-3D8E-3B41-A5B3-105B39BDA787}" type="datetimeFigureOut">
              <a:rPr lang="en-CR" smtClean="0"/>
              <a:t>10/26/2022</a:t>
            </a:fld>
            <a:endParaRPr lang="en-CR" dirty="0"/>
          </a:p>
        </p:txBody>
      </p:sp>
    </p:spTree>
    <p:extLst>
      <p:ext uri="{BB962C8B-B14F-4D97-AF65-F5344CB8AC3E}">
        <p14:creationId xmlns:p14="http://schemas.microsoft.com/office/powerpoint/2010/main" val="118423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0FDF2F-0718-1E94-6722-CEC14E99C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4E67A-6B08-E259-A170-9D359E44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957E6-948F-D31D-F4B4-CE8C71483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C6E62-AD8C-A7CE-C03C-96A48F15D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30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7BE14-DA55-30C9-7E14-D88423FE0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3BF8-0EC2-9A5A-C06D-541F2C65D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45A5-13B4-8916-3428-F466DD3FF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BAF59A03-3D8E-3B41-A5B3-105B39BDA787}" type="datetimeFigureOut">
              <a:rPr lang="en-CR" smtClean="0"/>
              <a:pPr/>
              <a:t>10/26/2022</a:t>
            </a:fld>
            <a:endParaRPr lang="en-C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E6005-CEFE-C6A7-CF80-67868BF6D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endParaRPr lang="en-C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B8D9-33C9-26EB-F6BD-CF62073DF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1CDB461F-E62B-3C42-9D80-6377DD867159}" type="slidenum">
              <a:rPr lang="en-CR" smtClean="0"/>
              <a:pPr/>
              <a:t>‹#›</a:t>
            </a:fld>
            <a:endParaRPr lang="en-CR" dirty="0"/>
          </a:p>
        </p:txBody>
      </p:sp>
    </p:spTree>
    <p:extLst>
      <p:ext uri="{BB962C8B-B14F-4D97-AF65-F5344CB8AC3E}">
        <p14:creationId xmlns:p14="http://schemas.microsoft.com/office/powerpoint/2010/main" val="356076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1">
              <a:lumMod val="50000"/>
            </a:schemeClr>
          </a:solidFill>
          <a:latin typeface="Montserrat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71B7-C83C-2EB5-C358-6A73022BD7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Costa Rican Sign Language Recognition Using MediaPipe</a:t>
            </a:r>
            <a:endParaRPr lang="en-C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3DE41-7747-0228-3BD5-F07E64E75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0402"/>
            <a:ext cx="9144000" cy="1655762"/>
          </a:xfrm>
        </p:spPr>
        <p:txBody>
          <a:bodyPr anchor="ctr">
            <a:normAutofit fontScale="92500" lnSpcReduction="20000"/>
          </a:bodyPr>
          <a:lstStyle/>
          <a:p>
            <a:r>
              <a:rPr lang="es-AR" dirty="0"/>
              <a:t>Dr. Juan Zamora-Mora</a:t>
            </a:r>
          </a:p>
          <a:p>
            <a:r>
              <a:rPr lang="es-AR" sz="1600" dirty="0"/>
              <a:t>Universidad Latina de Costa Rica</a:t>
            </a:r>
          </a:p>
          <a:p>
            <a:endParaRPr lang="es-AR" dirty="0"/>
          </a:p>
          <a:p>
            <a:r>
              <a:rPr lang="es-AR" dirty="0"/>
              <a:t>Dr. Mario Chacón-Rivas</a:t>
            </a:r>
          </a:p>
          <a:p>
            <a:r>
              <a:rPr lang="es-AR" sz="1600" dirty="0"/>
              <a:t>Instituto Tecnológico de Costa Rica</a:t>
            </a:r>
          </a:p>
        </p:txBody>
      </p:sp>
    </p:spTree>
    <p:extLst>
      <p:ext uri="{BB962C8B-B14F-4D97-AF65-F5344CB8AC3E}">
        <p14:creationId xmlns:p14="http://schemas.microsoft.com/office/powerpoint/2010/main" val="49562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524C-08D0-4460-9846-D7CEB95A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Conversión de Señas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4973B6-478A-3DA0-E9AA-1967DE0B893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0147"/>
            <a:ext cx="5181600" cy="360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D95AE9A-1207-A30C-5B9D-E1F7F2E6B4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0147"/>
            <a:ext cx="5181600" cy="360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5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37F8-5D5E-E3FA-15D6-5AA27517A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Separabilidad</a:t>
            </a:r>
            <a:endParaRPr lang="en-C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165E3-23A6-AF6C-7A50-A86ACFC87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723" y="1825625"/>
            <a:ext cx="8222554" cy="4192588"/>
          </a:xfrm>
        </p:spPr>
      </p:pic>
    </p:spTree>
    <p:extLst>
      <p:ext uri="{BB962C8B-B14F-4D97-AF65-F5344CB8AC3E}">
        <p14:creationId xmlns:p14="http://schemas.microsoft.com/office/powerpoint/2010/main" val="242732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BEA2-0AA2-A2C5-A207-7B231187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Clasificación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21AABC-B99B-A278-0E4E-2DF623BAF5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791177"/>
              </p:ext>
            </p:extLst>
          </p:nvPr>
        </p:nvGraphicFramePr>
        <p:xfrm>
          <a:off x="838200" y="1825625"/>
          <a:ext cx="10515600" cy="4193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926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B360-7D96-2F24-F595-97E991D4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PyCaret</a:t>
            </a:r>
            <a:r>
              <a:rPr lang="es-CR" dirty="0"/>
              <a:t> </a:t>
            </a:r>
            <a:r>
              <a:rPr lang="es-CR" dirty="0" err="1"/>
              <a:t>AutoML</a:t>
            </a:r>
            <a:r>
              <a:rPr lang="es-CR" dirty="0"/>
              <a:t> (87%)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C879A-1EF7-EDC6-1C0D-CA5FF2E3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49" y="1431039"/>
            <a:ext cx="6697245" cy="442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58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7CFF-4DD7-10D4-7077-36ED2FAC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CR" dirty="0"/>
              <a:t>Basados en Distancia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B27F1C-B745-687E-DC2A-A3D8571235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465132"/>
              </p:ext>
            </p:extLst>
          </p:nvPr>
        </p:nvGraphicFramePr>
        <p:xfrm>
          <a:off x="5216163" y="1743427"/>
          <a:ext cx="6046412" cy="3266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Paisaje urbano a contraluz">
            <a:extLst>
              <a:ext uri="{FF2B5EF4-FFF2-40B4-BE49-F238E27FC236}">
                <a16:creationId xmlns:a16="http://schemas.microsoft.com/office/drawing/2014/main" id="{3AB75186-CBBB-991E-F0D3-10D54AAE12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89" r="2029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F9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FD6035-B6A2-EB0E-4898-30C3FD23EC85}"/>
              </a:ext>
            </a:extLst>
          </p:cNvPr>
          <p:cNvSpPr txBox="1"/>
          <p:nvPr/>
        </p:nvSpPr>
        <p:spPr>
          <a:xfrm>
            <a:off x="5917828" y="5621208"/>
            <a:ext cx="4635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400" dirty="0"/>
              <a:t>% basados en 5-Fold Cross-</a:t>
            </a:r>
            <a:r>
              <a:rPr lang="es-CR" sz="1400" dirty="0" err="1"/>
              <a:t>Validation</a:t>
            </a:r>
            <a:endParaRPr lang="es-CR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A82249-E35A-4B01-DA6C-8CA5C0F6A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4403" y="4630815"/>
            <a:ext cx="1599746" cy="728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97223-3B0D-6F24-73DE-9DDECEBB7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529" y="4706485"/>
            <a:ext cx="1599746" cy="665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04A2FE-24FF-3ACE-199A-70A46BB252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4085" y="4487446"/>
            <a:ext cx="1599746" cy="101460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A707DD-5716-2448-9AF4-8EE8D59F656F}"/>
              </a:ext>
            </a:extLst>
          </p:cNvPr>
          <p:cNvSpPr/>
          <p:nvPr/>
        </p:nvSpPr>
        <p:spPr>
          <a:xfrm>
            <a:off x="4962659" y="6131125"/>
            <a:ext cx="1133341" cy="348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1788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5837-0BD9-E05D-D4BB-29AAF04C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CR" sz="4100"/>
              <a:t>Aspectos Experimentales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99D01-5E7F-F08E-4776-CF617D5C3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s-CR" sz="1700"/>
              <a:t>La clasificación subió considerablemente al usar TruncateSVD en lugar de PCA y t-SNE.</a:t>
            </a:r>
          </a:p>
          <a:p>
            <a:endParaRPr lang="es-CR" sz="1700"/>
          </a:p>
          <a:p>
            <a:r>
              <a:rPr lang="es-CR" sz="1700"/>
              <a:t>El dataset de videos solo cuenta con 3 videos por cada clase (117 videos en total).</a:t>
            </a:r>
          </a:p>
          <a:p>
            <a:endParaRPr lang="es-CR" sz="1700"/>
          </a:p>
          <a:p>
            <a:r>
              <a:rPr lang="es-CR" sz="1700"/>
              <a:t>Se hace uso de Video Augmentation para aumentar el tamaño del dataset y mejorar la generalización.</a:t>
            </a:r>
          </a:p>
          <a:p>
            <a:endParaRPr lang="es-CR" sz="1700"/>
          </a:p>
          <a:p>
            <a:r>
              <a:rPr lang="es-CR" sz="1700"/>
              <a:t>Para usar Deep learning es necesario al menos tener 100 videos por cada seña. </a:t>
            </a:r>
          </a:p>
        </p:txBody>
      </p:sp>
      <p:pic>
        <p:nvPicPr>
          <p:cNvPr id="1026" name="Picture 2" descr="person's left hand">
            <a:extLst>
              <a:ext uri="{FF2B5EF4-FFF2-40B4-BE49-F238E27FC236}">
                <a16:creationId xmlns:a16="http://schemas.microsoft.com/office/drawing/2014/main" id="{33FF98AC-6C1D-0826-D135-25BA12476F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9" r="36412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1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7B20-7EFF-17C7-ABA6-A98B56D7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s-CR" sz="5400"/>
              <a:t>Conclusiones</a:t>
            </a:r>
          </a:p>
        </p:txBody>
      </p:sp>
      <p:pic>
        <p:nvPicPr>
          <p:cNvPr id="1026" name="Picture 2" descr="peace sign">
            <a:extLst>
              <a:ext uri="{FF2B5EF4-FFF2-40B4-BE49-F238E27FC236}">
                <a16:creationId xmlns:a16="http://schemas.microsoft.com/office/drawing/2014/main" id="{68502C5E-34F6-FC9D-7D51-88677A74C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3" r="27817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0956-B050-FEC3-5D0F-977D8B2B7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s-CR" sz="1300"/>
              <a:t>El reconocimiento de señas tiene carácter </a:t>
            </a:r>
            <a:r>
              <a:rPr lang="es-CR" sz="1300" b="1"/>
              <a:t>multimodal</a:t>
            </a:r>
            <a:r>
              <a:rPr lang="es-CR" sz="1300"/>
              <a:t>. </a:t>
            </a:r>
          </a:p>
          <a:p>
            <a:endParaRPr lang="es-CR" sz="1300"/>
          </a:p>
          <a:p>
            <a:r>
              <a:rPr lang="es-CR" sz="1300" b="1"/>
              <a:t>Mediapipe</a:t>
            </a:r>
            <a:r>
              <a:rPr lang="es-CR" sz="1300"/>
              <a:t> es una de las mejores opciones por su versatilidad para obtener metadatos el cuerpo el tiempo real.</a:t>
            </a:r>
          </a:p>
          <a:p>
            <a:endParaRPr lang="es-CR" sz="1300"/>
          </a:p>
          <a:p>
            <a:r>
              <a:rPr lang="es-CR" sz="1300"/>
              <a:t>El concepto de “</a:t>
            </a:r>
            <a:r>
              <a:rPr lang="es-CR" sz="1300" b="1"/>
              <a:t>compresión</a:t>
            </a:r>
            <a:r>
              <a:rPr lang="es-CR" sz="1300"/>
              <a:t>” permite el procesamiento de señas complejas en videos y en tiempo real.</a:t>
            </a:r>
          </a:p>
          <a:p>
            <a:endParaRPr lang="es-CR" sz="1300"/>
          </a:p>
          <a:p>
            <a:r>
              <a:rPr lang="es-CR" sz="1300"/>
              <a:t>Los métodos basados en distancia son efectivos cuando existen </a:t>
            </a:r>
            <a:r>
              <a:rPr lang="es-CR" sz="1300" b="1"/>
              <a:t>limitaciones en datos</a:t>
            </a:r>
            <a:r>
              <a:rPr lang="es-CR" sz="1300"/>
              <a:t>. </a:t>
            </a:r>
          </a:p>
          <a:p>
            <a:endParaRPr lang="es-CR" sz="1300"/>
          </a:p>
          <a:p>
            <a:r>
              <a:rPr lang="es-CR" sz="1300"/>
              <a:t>Deep learning es posiblemente una mejor opción para clasificación con RNN’s y transformadores pero ocupan </a:t>
            </a:r>
            <a:r>
              <a:rPr lang="es-CR" sz="1300" b="1"/>
              <a:t>muchos</a:t>
            </a:r>
            <a:r>
              <a:rPr lang="es-CR" sz="1300"/>
              <a:t> videos.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269EBCC-2006-4BB1-87B8-1E132C787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1" y="0"/>
            <a:ext cx="1261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91AF-DD7D-37DF-8C06-894F842B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s-AR" sz="4800"/>
              <a:t>Trabajos a 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9F34A-95AD-46C7-77C4-7498D73E1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s-AR" sz="1500" dirty="0"/>
              <a:t>Desarrollo de proyecto con la </a:t>
            </a:r>
            <a:r>
              <a:rPr lang="es-AR" sz="1500" b="1" dirty="0"/>
              <a:t>comunidad sorda</a:t>
            </a:r>
            <a:r>
              <a:rPr lang="es-AR" sz="1500" dirty="0"/>
              <a:t>, para crear un </a:t>
            </a:r>
            <a:r>
              <a:rPr lang="es-AR" sz="1500" b="1" dirty="0" err="1"/>
              <a:t>dataset</a:t>
            </a:r>
            <a:r>
              <a:rPr lang="es-AR" sz="1500" dirty="0"/>
              <a:t> con miles de ejemplos de lenguaje de señas costarricense.</a:t>
            </a:r>
          </a:p>
          <a:p>
            <a:endParaRPr lang="es-AR" sz="1500" dirty="0"/>
          </a:p>
          <a:p>
            <a:r>
              <a:rPr lang="es-AR" sz="1500" dirty="0"/>
              <a:t>Obtención de </a:t>
            </a:r>
            <a:r>
              <a:rPr lang="es-AR" sz="1500" b="1" dirty="0"/>
              <a:t>atributos multimodales </a:t>
            </a:r>
            <a:r>
              <a:rPr lang="es-AR" sz="1500" dirty="0"/>
              <a:t>[expresiones faciales, movimientos corporales, posición de manos]</a:t>
            </a:r>
          </a:p>
          <a:p>
            <a:endParaRPr lang="es-AR" sz="1500" dirty="0"/>
          </a:p>
          <a:p>
            <a:r>
              <a:rPr lang="es-AR" sz="1500" dirty="0"/>
              <a:t>Con suficientes datos, se puede crear un </a:t>
            </a:r>
            <a:r>
              <a:rPr lang="es-AR" sz="1500" dirty="0" err="1"/>
              <a:t>dataset</a:t>
            </a:r>
            <a:r>
              <a:rPr lang="es-AR" sz="1500" dirty="0"/>
              <a:t> de tensores multimodales para la exploración del reconocimiento mediante </a:t>
            </a:r>
            <a:r>
              <a:rPr lang="es-AR" sz="1500" b="1" dirty="0"/>
              <a:t>Deep </a:t>
            </a:r>
            <a:r>
              <a:rPr lang="es-AR" sz="1500" b="1" dirty="0" err="1"/>
              <a:t>Learning</a:t>
            </a:r>
            <a:r>
              <a:rPr lang="es-AR" sz="1500" dirty="0"/>
              <a:t>.</a:t>
            </a:r>
          </a:p>
        </p:txBody>
      </p:sp>
      <p:pic>
        <p:nvPicPr>
          <p:cNvPr id="2050" name="Picture 2" descr="man on grass field looking at sky">
            <a:extLst>
              <a:ext uri="{FF2B5EF4-FFF2-40B4-BE49-F238E27FC236}">
                <a16:creationId xmlns:a16="http://schemas.microsoft.com/office/drawing/2014/main" id="{AD7D4347-51D5-D065-5D1E-CB04915C5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r="12496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BF1A9758-6F25-4443-96E2-9A0016F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3469" y="0"/>
            <a:ext cx="126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5762-B83C-DA6D-7853-0BA101AD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Gracias. </a:t>
            </a:r>
            <a:br>
              <a:rPr lang="en-US"/>
            </a:br>
            <a:br>
              <a:rPr lang="en-US"/>
            </a:br>
            <a:r>
              <a:rPr lang="en-US" sz="2400"/>
              <a:t>juan.zamora6@ulatina.net</a:t>
            </a:r>
            <a:br>
              <a:rPr lang="en-US" sz="2400"/>
            </a:br>
            <a:r>
              <a:rPr lang="en-US" sz="2400"/>
              <a:t>machacon@itcr.ac.cr</a:t>
            </a:r>
            <a:br>
              <a:rPr lang="en-US" sz="2400"/>
            </a:br>
            <a:endParaRPr lang="en-C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C8CD0-A538-B650-FBA4-EF5F0EEE4658}"/>
              </a:ext>
            </a:extLst>
          </p:cNvPr>
          <p:cNvSpPr txBox="1"/>
          <p:nvPr/>
        </p:nvSpPr>
        <p:spPr>
          <a:xfrm>
            <a:off x="838200" y="4693207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/>
              <a:t>Código</a:t>
            </a:r>
            <a:r>
              <a:rPr lang="es-AR" dirty="0"/>
              <a:t>: https://github.com/drzamoramora/LESCO-recognizer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BA84F-8C03-1A2E-08D7-FBBE9B41129A}"/>
              </a:ext>
            </a:extLst>
          </p:cNvPr>
          <p:cNvSpPr txBox="1"/>
          <p:nvPr/>
        </p:nvSpPr>
        <p:spPr>
          <a:xfrm>
            <a:off x="838200" y="497478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 err="1"/>
              <a:t>Dataset</a:t>
            </a:r>
            <a:r>
              <a:rPr lang="es-AR" dirty="0"/>
              <a:t>: https://zenodo.org/record/6345338#.Y1gSOXbMJdh</a:t>
            </a:r>
          </a:p>
        </p:txBody>
      </p:sp>
    </p:spTree>
    <p:extLst>
      <p:ext uri="{BB962C8B-B14F-4D97-AF65-F5344CB8AC3E}">
        <p14:creationId xmlns:p14="http://schemas.microsoft.com/office/powerpoint/2010/main" val="56708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524C-08D0-4460-9846-D7CEB95A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Sobre el Reconocimiento de Señas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CA584-7648-9BDA-D831-68C31CF9C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s-AR" sz="2400" dirty="0">
                <a:solidFill>
                  <a:schemeClr val="tx1"/>
                </a:solidFill>
                <a:latin typeface="+mn-lt"/>
              </a:rPr>
              <a:t>El +60% de la literatura consultada trata el reconocimiento de señas mediante </a:t>
            </a:r>
            <a:r>
              <a:rPr lang="es-AR" sz="2400" dirty="0" err="1">
                <a:solidFill>
                  <a:schemeClr val="tx1"/>
                </a:solidFill>
                <a:latin typeface="+mn-lt"/>
              </a:rPr>
              <a:t>Finger-Spelling</a:t>
            </a:r>
            <a:r>
              <a:rPr lang="es-AR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endParaRPr lang="es-AR" sz="2400" dirty="0">
              <a:solidFill>
                <a:schemeClr val="tx1"/>
              </a:solidFill>
              <a:latin typeface="+mn-lt"/>
            </a:endParaRPr>
          </a:p>
          <a:p>
            <a:r>
              <a:rPr lang="es-AR" sz="2400" dirty="0">
                <a:solidFill>
                  <a:schemeClr val="tx1"/>
                </a:solidFill>
                <a:latin typeface="+mn-lt"/>
              </a:rPr>
              <a:t>Pocos experimentos procesan lenguaje de señas como un conjunto de “movimientos” a través del tiempo.</a:t>
            </a:r>
          </a:p>
          <a:p>
            <a:endParaRPr lang="es-AR" sz="2400" dirty="0">
              <a:solidFill>
                <a:schemeClr val="tx1"/>
              </a:solidFill>
              <a:latin typeface="+mn-lt"/>
            </a:endParaRPr>
          </a:p>
          <a:p>
            <a:r>
              <a:rPr lang="es-AR" sz="2400" dirty="0">
                <a:solidFill>
                  <a:schemeClr val="tx1"/>
                </a:solidFill>
                <a:latin typeface="+mn-lt"/>
              </a:rPr>
              <a:t>Las investigaciones consultadas no revelan detalles sobre la “codificación” de señas en estructuras de datos.</a:t>
            </a: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ands On Lesco: Cursos y Educación de LESCO en Costa Rica">
            <a:extLst>
              <a:ext uri="{FF2B5EF4-FFF2-40B4-BE49-F238E27FC236}">
                <a16:creationId xmlns:a16="http://schemas.microsoft.com/office/drawing/2014/main" id="{F0334479-A91C-9FE4-6903-86EDE3F627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7308" y="833418"/>
            <a:ext cx="4150332" cy="51879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6E9DF-986F-A806-59F7-C1225E9F6747}"/>
              </a:ext>
            </a:extLst>
          </p:cNvPr>
          <p:cNvSpPr txBox="1"/>
          <p:nvPr/>
        </p:nvSpPr>
        <p:spPr>
          <a:xfrm>
            <a:off x="7304820" y="6413279"/>
            <a:ext cx="3675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R" dirty="0"/>
              <a:t>Imagen tomada de </a:t>
            </a:r>
            <a:r>
              <a:rPr lang="es-CR" dirty="0" err="1"/>
              <a:t>Hands-On</a:t>
            </a:r>
            <a:r>
              <a:rPr lang="es-CR" dirty="0"/>
              <a:t> LESCO</a:t>
            </a:r>
          </a:p>
        </p:txBody>
      </p:sp>
    </p:spTree>
    <p:extLst>
      <p:ext uri="{BB962C8B-B14F-4D97-AF65-F5344CB8AC3E}">
        <p14:creationId xmlns:p14="http://schemas.microsoft.com/office/powerpoint/2010/main" val="236676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DB79-9A94-8B11-0BC8-F17EBBBE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Reconocimiento de Señas en movimiento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365DD-6EBE-9432-8B36-82D938D8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17" y="2008970"/>
            <a:ext cx="3172863" cy="3201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50B2A-6E24-5C45-D6E1-CE68AE6C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134" y="2008971"/>
            <a:ext cx="3172862" cy="3201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517645-42A2-CCA6-1C6C-A05386F0B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444" y="2008971"/>
            <a:ext cx="3172862" cy="3201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FCB32F-ADA8-978E-A858-D59D20FF4F7F}"/>
              </a:ext>
            </a:extLst>
          </p:cNvPr>
          <p:cNvSpPr txBox="1"/>
          <p:nvPr/>
        </p:nvSpPr>
        <p:spPr>
          <a:xfrm>
            <a:off x="2091344" y="5352759"/>
            <a:ext cx="127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dirty="0" err="1"/>
              <a:t>Frame</a:t>
            </a:r>
            <a:r>
              <a:rPr lang="es-CR" dirty="0"/>
              <a:t>[0]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ED70B0-7448-0310-5768-3E63759D03E7}"/>
              </a:ext>
            </a:extLst>
          </p:cNvPr>
          <p:cNvSpPr txBox="1"/>
          <p:nvPr/>
        </p:nvSpPr>
        <p:spPr>
          <a:xfrm>
            <a:off x="5569061" y="5352759"/>
            <a:ext cx="127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dirty="0" err="1"/>
              <a:t>Frame</a:t>
            </a:r>
            <a:r>
              <a:rPr lang="es-CR" dirty="0"/>
              <a:t>[5]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4DCAC6-61A8-4931-28A5-80598AE4C36E}"/>
              </a:ext>
            </a:extLst>
          </p:cNvPr>
          <p:cNvSpPr txBox="1"/>
          <p:nvPr/>
        </p:nvSpPr>
        <p:spPr>
          <a:xfrm>
            <a:off x="9102165" y="5352759"/>
            <a:ext cx="127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dirty="0" err="1"/>
              <a:t>Frame</a:t>
            </a:r>
            <a:r>
              <a:rPr lang="es-CR" dirty="0"/>
              <a:t>[</a:t>
            </a:r>
            <a:r>
              <a:rPr lang="es-CR" b="1" dirty="0"/>
              <a:t>n</a:t>
            </a:r>
            <a:r>
              <a:rPr lang="es-CR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81DEF-C8E0-9B8B-1816-80C43DD676FA}"/>
              </a:ext>
            </a:extLst>
          </p:cNvPr>
          <p:cNvSpPr txBox="1"/>
          <p:nvPr/>
        </p:nvSpPr>
        <p:spPr>
          <a:xfrm>
            <a:off x="4368911" y="5776330"/>
            <a:ext cx="36753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R" sz="1200" dirty="0"/>
              <a:t>Imagen tomada de </a:t>
            </a:r>
            <a:r>
              <a:rPr lang="es-CR" sz="1200" dirty="0" err="1"/>
              <a:t>Hands-On</a:t>
            </a:r>
            <a:r>
              <a:rPr lang="es-CR" sz="1200" dirty="0"/>
              <a:t> LESCO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845195-0B1A-4B65-BAD7-E909586D91DA}"/>
              </a:ext>
            </a:extLst>
          </p:cNvPr>
          <p:cNvCxnSpPr>
            <a:cxnSpLocks/>
          </p:cNvCxnSpPr>
          <p:nvPr/>
        </p:nvCxnSpPr>
        <p:spPr>
          <a:xfrm flipV="1">
            <a:off x="6581104" y="2401460"/>
            <a:ext cx="386366" cy="5220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524EF63-DA7A-C512-8CDA-3B7ED05447B7}"/>
              </a:ext>
            </a:extLst>
          </p:cNvPr>
          <p:cNvSpPr txBox="1"/>
          <p:nvPr/>
        </p:nvSpPr>
        <p:spPr>
          <a:xfrm>
            <a:off x="6967470" y="2219615"/>
            <a:ext cx="1177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400" dirty="0">
                <a:solidFill>
                  <a:srgbClr val="0070C0"/>
                </a:solidFill>
              </a:rPr>
              <a:t>Gestos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3253E0-903D-9FC9-A7A4-38B4931F52D5}"/>
              </a:ext>
            </a:extLst>
          </p:cNvPr>
          <p:cNvSpPr txBox="1"/>
          <p:nvPr/>
        </p:nvSpPr>
        <p:spPr>
          <a:xfrm>
            <a:off x="1142417" y="2661894"/>
            <a:ext cx="1177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400" b="1" dirty="0">
                <a:solidFill>
                  <a:srgbClr val="0070C0"/>
                </a:solidFill>
              </a:rPr>
              <a:t>Movimientos Manuales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E59D46-C111-EA6E-BCF3-C67FD53D48DF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1730987" y="3185114"/>
            <a:ext cx="510473" cy="4897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027CC9-9434-CF0A-151A-B6C6C7F4E90D}"/>
              </a:ext>
            </a:extLst>
          </p:cNvPr>
          <p:cNvCxnSpPr>
            <a:cxnSpLocks/>
          </p:cNvCxnSpPr>
          <p:nvPr/>
        </p:nvCxnSpPr>
        <p:spPr>
          <a:xfrm>
            <a:off x="9874250" y="4019550"/>
            <a:ext cx="963322" cy="764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DEEEED-8583-26E6-1F10-4E8AAA4CE71C}"/>
              </a:ext>
            </a:extLst>
          </p:cNvPr>
          <p:cNvCxnSpPr>
            <a:cxnSpLocks/>
          </p:cNvCxnSpPr>
          <p:nvPr/>
        </p:nvCxnSpPr>
        <p:spPr>
          <a:xfrm>
            <a:off x="10676586" y="3352277"/>
            <a:ext cx="160986" cy="14322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6249B36-00DD-E4D3-69E4-973A6F27455A}"/>
              </a:ext>
            </a:extLst>
          </p:cNvPr>
          <p:cNvSpPr txBox="1"/>
          <p:nvPr/>
        </p:nvSpPr>
        <p:spPr>
          <a:xfrm>
            <a:off x="10294870" y="2829057"/>
            <a:ext cx="1177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400" dirty="0">
                <a:solidFill>
                  <a:srgbClr val="0070C0"/>
                </a:solidFill>
              </a:rPr>
              <a:t>Posición</a:t>
            </a:r>
          </a:p>
          <a:p>
            <a:r>
              <a:rPr lang="es-CR" sz="1400" dirty="0">
                <a:solidFill>
                  <a:srgbClr val="0070C0"/>
                </a:solidFill>
              </a:rPr>
              <a:t>Corporal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21DD0B-95E1-3984-D20B-70C9BCE71288}"/>
              </a:ext>
            </a:extLst>
          </p:cNvPr>
          <p:cNvCxnSpPr>
            <a:cxnSpLocks/>
          </p:cNvCxnSpPr>
          <p:nvPr/>
        </p:nvCxnSpPr>
        <p:spPr>
          <a:xfrm flipH="1">
            <a:off x="9391650" y="4019550"/>
            <a:ext cx="482600" cy="488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55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BEE7-45C2-8EFD-041F-3B50D852C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s-CR" sz="3700"/>
              <a:t>Metadatos con Media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F78B-CE83-07DC-2AB4-E2817EAAF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2000" dirty="0" err="1"/>
              <a:t>MediaPipe</a:t>
            </a:r>
            <a:r>
              <a:rPr lang="es-CR" sz="2000" dirty="0"/>
              <a:t> permite la obtención de información de articulaciones y partes del cuerpo con CPU/GPU</a:t>
            </a:r>
          </a:p>
          <a:p>
            <a:endParaRPr lang="es-CR" sz="2000" dirty="0"/>
          </a:p>
          <a:p>
            <a:r>
              <a:rPr lang="es-CR" sz="2000" dirty="0" err="1"/>
              <a:t>Hands</a:t>
            </a:r>
            <a:endParaRPr lang="es-CR" sz="2000" dirty="0"/>
          </a:p>
          <a:p>
            <a:r>
              <a:rPr lang="es-CR" sz="2000" dirty="0" err="1"/>
              <a:t>Eyes</a:t>
            </a:r>
            <a:endParaRPr lang="es-CR" sz="2000" dirty="0"/>
          </a:p>
          <a:p>
            <a:r>
              <a:rPr lang="es-CR" sz="2000" dirty="0" err="1"/>
              <a:t>Face</a:t>
            </a:r>
            <a:r>
              <a:rPr lang="es-CR" sz="2000" dirty="0"/>
              <a:t> </a:t>
            </a:r>
            <a:r>
              <a:rPr lang="es-CR" sz="2000" dirty="0" err="1"/>
              <a:t>Mesh</a:t>
            </a:r>
            <a:endParaRPr lang="es-CR" sz="2000" dirty="0"/>
          </a:p>
          <a:p>
            <a:r>
              <a:rPr lang="es-CR" sz="2000" dirty="0" err="1"/>
              <a:t>Holistic</a:t>
            </a:r>
            <a:endParaRPr lang="es-CR" sz="2000" dirty="0"/>
          </a:p>
        </p:txBody>
      </p:sp>
      <p:sp>
        <p:nvSpPr>
          <p:cNvPr id="3079" name="Rectangle 307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D9366DA-8A59-DE58-8B47-568BB32AE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839778"/>
            <a:ext cx="6019331" cy="31751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1445B-5BAF-FDD4-CDD7-317369731EA1}"/>
              </a:ext>
            </a:extLst>
          </p:cNvPr>
          <p:cNvSpPr txBox="1"/>
          <p:nvPr/>
        </p:nvSpPr>
        <p:spPr>
          <a:xfrm>
            <a:off x="5561202" y="5372336"/>
            <a:ext cx="5708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R" sz="1200" dirty="0"/>
              <a:t>Imagen tomada de</a:t>
            </a:r>
          </a:p>
          <a:p>
            <a:pPr algn="ctr"/>
            <a:r>
              <a:rPr lang="es-CR" sz="1200" dirty="0"/>
              <a:t>https://google.github.io/mediapipe/solutions/hands.html</a:t>
            </a:r>
          </a:p>
        </p:txBody>
      </p:sp>
    </p:spTree>
    <p:extLst>
      <p:ext uri="{BB962C8B-B14F-4D97-AF65-F5344CB8AC3E}">
        <p14:creationId xmlns:p14="http://schemas.microsoft.com/office/powerpoint/2010/main" val="3858762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EDC5-B0E5-0A1B-0178-D81B9174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Cada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Mano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cuenta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con 21 “Landmarks”</a:t>
            </a:r>
          </a:p>
        </p:txBody>
      </p:sp>
      <p:pic>
        <p:nvPicPr>
          <p:cNvPr id="5122" name="Picture 2" descr="Text&#10;&#10;Description automatically generated">
            <a:extLst>
              <a:ext uri="{FF2B5EF4-FFF2-40B4-BE49-F238E27FC236}">
                <a16:creationId xmlns:a16="http://schemas.microsoft.com/office/drawing/2014/main" id="{59040741-6F3C-BF6C-6B23-FCE56BD0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850688"/>
            <a:ext cx="10515599" cy="365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6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E035-179E-E56F-9889-E8B21CA5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72769-E35A-6D1B-5222-65E7392BBF58}"/>
              </a:ext>
            </a:extLst>
          </p:cNvPr>
          <p:cNvSpPr txBox="1"/>
          <p:nvPr/>
        </p:nvSpPr>
        <p:spPr>
          <a:xfrm>
            <a:off x="648929" y="1748972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https://zenodo.org/record/6345338#.Y1gSOXbMJdh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810B30-20A2-B6BE-25C2-9E411105E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862" y="936879"/>
            <a:ext cx="6019331" cy="49809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42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13B6-D336-9F3E-D486-52AE9DA8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Transformar Videos en Vectores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236D47-41A8-6574-91A9-9C9C249F3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880" y="1412951"/>
            <a:ext cx="5533639" cy="4440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ADE71-B35D-6EED-C7DE-0ABDAB6ABCF1}"/>
              </a:ext>
            </a:extLst>
          </p:cNvPr>
          <p:cNvSpPr txBox="1"/>
          <p:nvPr/>
        </p:nvSpPr>
        <p:spPr>
          <a:xfrm>
            <a:off x="953037" y="1564783"/>
            <a:ext cx="29041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Por cada </a:t>
            </a:r>
            <a:r>
              <a:rPr lang="es-AR" dirty="0" err="1"/>
              <a:t>frame</a:t>
            </a:r>
            <a:r>
              <a:rPr lang="es-AR" dirty="0"/>
              <a:t>, se extraen los metadatos de la mano izquierda y la derecha para crear un vector de </a:t>
            </a:r>
            <a:r>
              <a:rPr lang="es-AR" b="1" dirty="0"/>
              <a:t>(1, 42)</a:t>
            </a:r>
          </a:p>
          <a:p>
            <a:endParaRPr lang="es-AR" dirty="0"/>
          </a:p>
          <a:p>
            <a:r>
              <a:rPr lang="es-AR" dirty="0"/>
              <a:t>Se crea un tensor de </a:t>
            </a:r>
            <a:r>
              <a:rPr lang="es-AR" b="1" dirty="0"/>
              <a:t>(n, 1, 42)</a:t>
            </a:r>
            <a:r>
              <a:rPr lang="es-AR" dirty="0"/>
              <a:t> para representar ambas manos en </a:t>
            </a:r>
            <a:r>
              <a:rPr lang="es-AR" b="1" dirty="0"/>
              <a:t>n</a:t>
            </a:r>
            <a:r>
              <a:rPr lang="es-AR" dirty="0"/>
              <a:t> cantidad de </a:t>
            </a:r>
            <a:r>
              <a:rPr lang="es-AR" dirty="0" err="1"/>
              <a:t>frames</a:t>
            </a:r>
            <a:r>
              <a:rPr lang="es-AR" dirty="0"/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3727FD-4C6E-9C8C-A26A-0EDDAE496EC1}"/>
              </a:ext>
            </a:extLst>
          </p:cNvPr>
          <p:cNvSpPr/>
          <p:nvPr/>
        </p:nvSpPr>
        <p:spPr>
          <a:xfrm>
            <a:off x="298625" y="1642056"/>
            <a:ext cx="392805" cy="39280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68E787-954D-A6FF-2E4D-6DE5939FA1CD}"/>
              </a:ext>
            </a:extLst>
          </p:cNvPr>
          <p:cNvSpPr/>
          <p:nvPr/>
        </p:nvSpPr>
        <p:spPr>
          <a:xfrm>
            <a:off x="298624" y="3036194"/>
            <a:ext cx="392805" cy="39280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7991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6F0CA95-A951-E9AE-1623-596F528F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463182"/>
            <a:ext cx="5877661" cy="612256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6A98481-A7E7-43E1-F285-B3B4942FA353}"/>
              </a:ext>
            </a:extLst>
          </p:cNvPr>
          <p:cNvSpPr/>
          <p:nvPr/>
        </p:nvSpPr>
        <p:spPr>
          <a:xfrm>
            <a:off x="6665627" y="764146"/>
            <a:ext cx="392805" cy="39280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2700B-8847-4822-C207-5D97568D5C2C}"/>
              </a:ext>
            </a:extLst>
          </p:cNvPr>
          <p:cNvSpPr txBox="1"/>
          <p:nvPr/>
        </p:nvSpPr>
        <p:spPr>
          <a:xfrm>
            <a:off x="7271735" y="721096"/>
            <a:ext cx="3443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Luego se comprimen las </a:t>
            </a:r>
            <a:r>
              <a:rPr lang="es-AR" b="1" dirty="0"/>
              <a:t>n</a:t>
            </a:r>
            <a:r>
              <a:rPr lang="es-AR" dirty="0"/>
              <a:t> dimensiones en un solo vector usando </a:t>
            </a:r>
            <a:r>
              <a:rPr lang="es-AR" b="1" dirty="0" err="1"/>
              <a:t>TruncateSVD</a:t>
            </a:r>
            <a:endParaRPr lang="es-AR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B1211C-F3A0-3C7E-505C-6EF9328C51FD}"/>
              </a:ext>
            </a:extLst>
          </p:cNvPr>
          <p:cNvSpPr/>
          <p:nvPr/>
        </p:nvSpPr>
        <p:spPr>
          <a:xfrm>
            <a:off x="6549717" y="4693084"/>
            <a:ext cx="392805" cy="39280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/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8953C-47B8-3E83-FD48-10ED0044D3DD}"/>
              </a:ext>
            </a:extLst>
          </p:cNvPr>
          <p:cNvSpPr txBox="1"/>
          <p:nvPr/>
        </p:nvSpPr>
        <p:spPr>
          <a:xfrm>
            <a:off x="7155825" y="4650034"/>
            <a:ext cx="3443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El vector resultante se etiqueta con la </a:t>
            </a:r>
            <a:r>
              <a:rPr lang="es-AR" b="1" dirty="0"/>
              <a:t>clase</a:t>
            </a:r>
            <a:r>
              <a:rPr lang="es-AR" dirty="0"/>
              <a:t> de video y se agrega a un archivo </a:t>
            </a:r>
            <a:r>
              <a:rPr lang="es-AR" dirty="0" err="1"/>
              <a:t>csv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47023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6404-8AF4-F49D-4468-57A71886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s-CR" sz="3700"/>
              <a:t>Alteraciones Artificiales de las Señas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302F-FDE2-1A25-20AC-296E78771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2549838"/>
            <a:ext cx="3651466" cy="3785419"/>
          </a:xfrm>
        </p:spPr>
        <p:txBody>
          <a:bodyPr>
            <a:normAutofit/>
          </a:bodyPr>
          <a:lstStyle/>
          <a:p>
            <a:r>
              <a:rPr lang="es-CR" sz="2000" dirty="0"/>
              <a:t>Original</a:t>
            </a:r>
          </a:p>
          <a:p>
            <a:r>
              <a:rPr lang="es-CR" sz="2000" dirty="0" err="1"/>
              <a:t>Flip</a:t>
            </a:r>
            <a:r>
              <a:rPr lang="es-CR" sz="2000" dirty="0"/>
              <a:t> Horizontal</a:t>
            </a:r>
          </a:p>
          <a:p>
            <a:r>
              <a:rPr lang="es-CR" sz="2000" dirty="0"/>
              <a:t>Rotación +5 grados</a:t>
            </a:r>
          </a:p>
          <a:p>
            <a:r>
              <a:rPr lang="es-CR" sz="2000" dirty="0"/>
              <a:t>Rotación -5 grados</a:t>
            </a:r>
          </a:p>
          <a:p>
            <a:r>
              <a:rPr lang="es-CR" sz="2000" dirty="0" err="1"/>
              <a:t>Flip</a:t>
            </a:r>
            <a:r>
              <a:rPr lang="es-CR" sz="2000" dirty="0"/>
              <a:t> + Rotación +5 grados</a:t>
            </a:r>
          </a:p>
          <a:p>
            <a:r>
              <a:rPr lang="es-CR" sz="2000" dirty="0" err="1"/>
              <a:t>Flip</a:t>
            </a:r>
            <a:r>
              <a:rPr lang="es-CR" sz="2000" dirty="0"/>
              <a:t> + Rotación -5 grados</a:t>
            </a:r>
          </a:p>
          <a:p>
            <a:endParaRPr lang="es-CR" sz="2000" dirty="0"/>
          </a:p>
          <a:p>
            <a:r>
              <a:rPr lang="es-CR" sz="2000" dirty="0"/>
              <a:t>117 </a:t>
            </a:r>
            <a:r>
              <a:rPr lang="es-CR" sz="20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s-CR" sz="2000" dirty="0">
                <a:sym typeface="Wingdings" panose="05000000000000000000" pitchFamily="2" charset="2"/>
              </a:rPr>
              <a:t> 585 videos</a:t>
            </a:r>
            <a:endParaRPr lang="es-CR" sz="2000" dirty="0"/>
          </a:p>
          <a:p>
            <a:pPr marL="0" indent="0">
              <a:buNone/>
            </a:pPr>
            <a:endParaRPr lang="es-CR" sz="2000" dirty="0"/>
          </a:p>
          <a:p>
            <a:endParaRPr lang="es-CR" sz="2000" dirty="0"/>
          </a:p>
          <a:p>
            <a:endParaRPr lang="es-CR" sz="2000" dirty="0"/>
          </a:p>
        </p:txBody>
      </p:sp>
      <p:pic>
        <p:nvPicPr>
          <p:cNvPr id="5" name="Picture 4" descr="Reglas y transportadores de colores">
            <a:extLst>
              <a:ext uri="{FF2B5EF4-FFF2-40B4-BE49-F238E27FC236}">
                <a16:creationId xmlns:a16="http://schemas.microsoft.com/office/drawing/2014/main" id="{EB7BE571-D4BC-E106-8AFD-D32253F5B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1" r="1326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057EC3-D91E-A786-D957-751F68C2763A}"/>
              </a:ext>
            </a:extLst>
          </p:cNvPr>
          <p:cNvSpPr/>
          <p:nvPr/>
        </p:nvSpPr>
        <p:spPr>
          <a:xfrm>
            <a:off x="154545" y="6404787"/>
            <a:ext cx="1133341" cy="348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5898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579</Words>
  <Application>Microsoft Office PowerPoint</Application>
  <PresentationFormat>Widescreen</PresentationFormat>
  <Paragraphs>99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Montserrat Medium</vt:lpstr>
      <vt:lpstr>Montserrat SemiBold</vt:lpstr>
      <vt:lpstr>Office Theme</vt:lpstr>
      <vt:lpstr>Costa Rican Sign Language Recognition Using MediaPipe</vt:lpstr>
      <vt:lpstr>Sobre el Reconocimiento de Señas</vt:lpstr>
      <vt:lpstr>Reconocimiento de Señas en movimiento</vt:lpstr>
      <vt:lpstr>Metadatos con Media Pipe</vt:lpstr>
      <vt:lpstr>Cada Mano cuenta con 21 “Landmarks”</vt:lpstr>
      <vt:lpstr>Dataset</vt:lpstr>
      <vt:lpstr>Transformar Videos en Vectores</vt:lpstr>
      <vt:lpstr>PowerPoint Presentation</vt:lpstr>
      <vt:lpstr>Alteraciones Artificiales de las Señas</vt:lpstr>
      <vt:lpstr>Conversión de Señas</vt:lpstr>
      <vt:lpstr>Separabilidad</vt:lpstr>
      <vt:lpstr>Clasificación </vt:lpstr>
      <vt:lpstr>PyCaret AutoML (87%)</vt:lpstr>
      <vt:lpstr>Basados en Distancia</vt:lpstr>
      <vt:lpstr>Aspectos Experimentales</vt:lpstr>
      <vt:lpstr>Conclusiones</vt:lpstr>
      <vt:lpstr>Trabajos a Futuro</vt:lpstr>
      <vt:lpstr>Gracias.   juan.zamora6@ulatina.net machacon@itcr.ac.cr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 Rebeca Madriz Romero</dc:creator>
  <cp:lastModifiedBy>Juan Zamora</cp:lastModifiedBy>
  <cp:revision>7</cp:revision>
  <cp:lastPrinted>2022-10-10T13:47:57Z</cp:lastPrinted>
  <dcterms:created xsi:type="dcterms:W3CDTF">2022-10-10T13:45:19Z</dcterms:created>
  <dcterms:modified xsi:type="dcterms:W3CDTF">2022-10-26T19:19:46Z</dcterms:modified>
</cp:coreProperties>
</file>